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318" r:id="rId4"/>
    <p:sldId id="319" r:id="rId5"/>
    <p:sldId id="320" r:id="rId6"/>
    <p:sldId id="321" r:id="rId7"/>
    <p:sldId id="335" r:id="rId8"/>
    <p:sldId id="322" r:id="rId9"/>
    <p:sldId id="323" r:id="rId10"/>
    <p:sldId id="324" r:id="rId11"/>
    <p:sldId id="325" r:id="rId12"/>
    <p:sldId id="326" r:id="rId13"/>
    <p:sldId id="327" r:id="rId14"/>
    <p:sldId id="277" r:id="rId15"/>
    <p:sldId id="271" r:id="rId16"/>
    <p:sldId id="336" r:id="rId17"/>
    <p:sldId id="332" r:id="rId18"/>
    <p:sldId id="331" r:id="rId19"/>
    <p:sldId id="334" r:id="rId20"/>
    <p:sldId id="338" r:id="rId21"/>
    <p:sldId id="289" r:id="rId22"/>
    <p:sldId id="333" r:id="rId23"/>
    <p:sldId id="328" r:id="rId2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97D3"/>
    <a:srgbClr val="F0F4FA"/>
    <a:srgbClr val="E5FFF1"/>
    <a:srgbClr val="FFFFE7"/>
    <a:srgbClr val="E7F5FF"/>
    <a:srgbClr val="1A1919"/>
    <a:srgbClr val="8F8F8F"/>
    <a:srgbClr val="0B6BA8"/>
    <a:srgbClr val="A63950"/>
    <a:srgbClr val="009F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61D182-A033-47C3-9DF2-FADDF5FAC1B1}" v="1827" dt="2022-07-20T17:44:22.738"/>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083E6E3-FA7D-4D7B-A595-EF9225AFEA82}" styleName="Style léger 1 - Accentuation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14" autoAdjust="0"/>
    <p:restoredTop sz="94660"/>
  </p:normalViewPr>
  <p:slideViewPr>
    <p:cSldViewPr snapToGrid="0">
      <p:cViewPr varScale="1">
        <p:scale>
          <a:sx n="104" d="100"/>
          <a:sy n="104" d="100"/>
        </p:scale>
        <p:origin x="99" y="3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e Pedarriosse" userId="136f4e367271c852" providerId="LiveId" clId="{FE02701D-422A-4463-A81B-3CECCEEC137E}"/>
    <pc:docChg chg="undo custSel addSld delSld modSld sldOrd">
      <pc:chgData name="Alexandre Pedarriosse" userId="136f4e367271c852" providerId="LiveId" clId="{FE02701D-422A-4463-A81B-3CECCEEC137E}" dt="2022-03-23T11:06:30.556" v="16721" actId="20577"/>
      <pc:docMkLst>
        <pc:docMk/>
      </pc:docMkLst>
      <pc:sldChg chg="addSp delSp modSp mod">
        <pc:chgData name="Alexandre Pedarriosse" userId="136f4e367271c852" providerId="LiveId" clId="{FE02701D-422A-4463-A81B-3CECCEEC137E}" dt="2022-03-23T10:39:28.600" v="16165" actId="21"/>
        <pc:sldMkLst>
          <pc:docMk/>
          <pc:sldMk cId="1053937967" sldId="256"/>
        </pc:sldMkLst>
        <pc:spChg chg="mod">
          <ac:chgData name="Alexandre Pedarriosse" userId="136f4e367271c852" providerId="LiveId" clId="{FE02701D-422A-4463-A81B-3CECCEEC137E}" dt="2022-03-22T13:43:39.589" v="1404" actId="122"/>
          <ac:spMkLst>
            <pc:docMk/>
            <pc:sldMk cId="1053937967" sldId="256"/>
            <ac:spMk id="6" creationId="{E53DFB19-0AD9-42C2-A128-D5522FDCF36D}"/>
          </ac:spMkLst>
        </pc:spChg>
        <pc:spChg chg="mod">
          <ac:chgData name="Alexandre Pedarriosse" userId="136f4e367271c852" providerId="LiveId" clId="{FE02701D-422A-4463-A81B-3CECCEEC137E}" dt="2022-03-23T08:39:48.502" v="16160" actId="20577"/>
          <ac:spMkLst>
            <pc:docMk/>
            <pc:sldMk cId="1053937967" sldId="256"/>
            <ac:spMk id="7" creationId="{E14C8D10-9C63-44E4-BD48-BD677DA7AB87}"/>
          </ac:spMkLst>
        </pc:spChg>
        <pc:picChg chg="add mod">
          <ac:chgData name="Alexandre Pedarriosse" userId="136f4e367271c852" providerId="LiveId" clId="{FE02701D-422A-4463-A81B-3CECCEEC137E}" dt="2022-03-17T07:51:46.994" v="444" actId="1076"/>
          <ac:picMkLst>
            <pc:docMk/>
            <pc:sldMk cId="1053937967" sldId="256"/>
            <ac:picMk id="3" creationId="{9FE552F7-47E9-48F0-A970-7AEBD23BAB35}"/>
          </ac:picMkLst>
        </pc:picChg>
        <pc:picChg chg="add mod">
          <ac:chgData name="Alexandre Pedarriosse" userId="136f4e367271c852" providerId="LiveId" clId="{FE02701D-422A-4463-A81B-3CECCEEC137E}" dt="2022-03-22T13:43:36.989" v="1403" actId="1076"/>
          <ac:picMkLst>
            <pc:docMk/>
            <pc:sldMk cId="1053937967" sldId="256"/>
            <ac:picMk id="4" creationId="{9B8B37FD-1CE7-4ADF-A780-33F12C88D61C}"/>
          </ac:picMkLst>
        </pc:picChg>
        <pc:picChg chg="add del mod">
          <ac:chgData name="Alexandre Pedarriosse" userId="136f4e367271c852" providerId="LiveId" clId="{FE02701D-422A-4463-A81B-3CECCEEC137E}" dt="2022-03-23T10:39:28.600" v="16165" actId="21"/>
          <ac:picMkLst>
            <pc:docMk/>
            <pc:sldMk cId="1053937967" sldId="256"/>
            <ac:picMk id="5" creationId="{22B66A7E-4DEA-45EC-96DE-BBAD8F909B47}"/>
          </ac:picMkLst>
        </pc:picChg>
        <pc:picChg chg="del">
          <ac:chgData name="Alexandre Pedarriosse" userId="136f4e367271c852" providerId="LiveId" clId="{FE02701D-422A-4463-A81B-3CECCEEC137E}" dt="2022-03-17T07:51:29.298" v="437" actId="478"/>
          <ac:picMkLst>
            <pc:docMk/>
            <pc:sldMk cId="1053937967" sldId="256"/>
            <ac:picMk id="5" creationId="{D1D436E1-7507-4883-A536-EF0BFEAA9C1A}"/>
          </ac:picMkLst>
        </pc:picChg>
      </pc:sldChg>
      <pc:sldChg chg="addSp delSp modSp mod">
        <pc:chgData name="Alexandre Pedarriosse" userId="136f4e367271c852" providerId="LiveId" clId="{FE02701D-422A-4463-A81B-3CECCEEC137E}" dt="2022-03-17T12:46:20.560" v="492" actId="20577"/>
        <pc:sldMkLst>
          <pc:docMk/>
          <pc:sldMk cId="1134265589" sldId="257"/>
        </pc:sldMkLst>
        <pc:spChg chg="mod">
          <ac:chgData name="Alexandre Pedarriosse" userId="136f4e367271c852" providerId="LiveId" clId="{FE02701D-422A-4463-A81B-3CECCEEC137E}" dt="2022-03-17T12:46:20.560" v="492" actId="20577"/>
          <ac:spMkLst>
            <pc:docMk/>
            <pc:sldMk cId="1134265589" sldId="257"/>
            <ac:spMk id="2" creationId="{4C219BAE-0585-4B97-8CD8-6213F789169E}"/>
          </ac:spMkLst>
        </pc:spChg>
        <pc:picChg chg="add del mod">
          <ac:chgData name="Alexandre Pedarriosse" userId="136f4e367271c852" providerId="LiveId" clId="{FE02701D-422A-4463-A81B-3CECCEEC137E}" dt="2022-03-16T17:35:20.393" v="54" actId="478"/>
          <ac:picMkLst>
            <pc:docMk/>
            <pc:sldMk cId="1134265589" sldId="257"/>
            <ac:picMk id="4" creationId="{E41B311D-5B8A-427D-96FF-6BA13B73519B}"/>
          </ac:picMkLst>
        </pc:picChg>
        <pc:picChg chg="mod">
          <ac:chgData name="Alexandre Pedarriosse" userId="136f4e367271c852" providerId="LiveId" clId="{FE02701D-422A-4463-A81B-3CECCEEC137E}" dt="2022-03-16T17:35:55.605" v="55" actId="14826"/>
          <ac:picMkLst>
            <pc:docMk/>
            <pc:sldMk cId="1134265589" sldId="257"/>
            <ac:picMk id="14" creationId="{B200369B-69BB-432B-AB07-85FF4CA30095}"/>
          </ac:picMkLst>
        </pc:picChg>
      </pc:sldChg>
      <pc:sldChg chg="modSp mod">
        <pc:chgData name="Alexandre Pedarriosse" userId="136f4e367271c852" providerId="LiveId" clId="{FE02701D-422A-4463-A81B-3CECCEEC137E}" dt="2022-03-17T12:46:56.802" v="536" actId="6549"/>
        <pc:sldMkLst>
          <pc:docMk/>
          <pc:sldMk cId="340299365" sldId="258"/>
        </pc:sldMkLst>
        <pc:spChg chg="mod">
          <ac:chgData name="Alexandre Pedarriosse" userId="136f4e367271c852" providerId="LiveId" clId="{FE02701D-422A-4463-A81B-3CECCEEC137E}" dt="2022-03-17T12:46:56.802" v="536" actId="6549"/>
          <ac:spMkLst>
            <pc:docMk/>
            <pc:sldMk cId="340299365" sldId="258"/>
            <ac:spMk id="20" creationId="{13728D53-FC9E-4456-948C-408CE6149928}"/>
          </ac:spMkLst>
        </pc:spChg>
        <pc:picChg chg="mod">
          <ac:chgData name="Alexandre Pedarriosse" userId="136f4e367271c852" providerId="LiveId" clId="{FE02701D-422A-4463-A81B-3CECCEEC137E}" dt="2022-03-17T12:45:57.334" v="484" actId="14826"/>
          <ac:picMkLst>
            <pc:docMk/>
            <pc:sldMk cId="340299365" sldId="258"/>
            <ac:picMk id="9" creationId="{D3BAF127-B707-4D9E-B19E-B8DDD88733D0}"/>
          </ac:picMkLst>
        </pc:picChg>
      </pc:sldChg>
      <pc:sldChg chg="modSp mod">
        <pc:chgData name="Alexandre Pedarriosse" userId="136f4e367271c852" providerId="LiveId" clId="{FE02701D-422A-4463-A81B-3CECCEEC137E}" dt="2022-03-16T17:37:29.890" v="80" actId="14826"/>
        <pc:sldMkLst>
          <pc:docMk/>
          <pc:sldMk cId="894846445" sldId="259"/>
        </pc:sldMkLst>
        <pc:spChg chg="mod">
          <ac:chgData name="Alexandre Pedarriosse" userId="136f4e367271c852" providerId="LiveId" clId="{FE02701D-422A-4463-A81B-3CECCEEC137E}" dt="2022-03-16T17:37:02.785" v="79" actId="14100"/>
          <ac:spMkLst>
            <pc:docMk/>
            <pc:sldMk cId="894846445" sldId="259"/>
            <ac:spMk id="2" creationId="{976416B0-9ED5-454A-9D51-A0ABE4A40E77}"/>
          </ac:spMkLst>
        </pc:spChg>
        <pc:picChg chg="mod">
          <ac:chgData name="Alexandre Pedarriosse" userId="136f4e367271c852" providerId="LiveId" clId="{FE02701D-422A-4463-A81B-3CECCEEC137E}" dt="2022-03-16T17:37:29.890" v="80" actId="14826"/>
          <ac:picMkLst>
            <pc:docMk/>
            <pc:sldMk cId="894846445" sldId="259"/>
            <ac:picMk id="5" creationId="{5249B607-FAA8-4E91-9053-5FF1F04CEBB3}"/>
          </ac:picMkLst>
        </pc:picChg>
      </pc:sldChg>
      <pc:sldChg chg="addSp delSp modSp mod">
        <pc:chgData name="Alexandre Pedarriosse" userId="136f4e367271c852" providerId="LiveId" clId="{FE02701D-422A-4463-A81B-3CECCEEC137E}" dt="2022-03-22T14:40:55.418" v="3730" actId="1076"/>
        <pc:sldMkLst>
          <pc:docMk/>
          <pc:sldMk cId="3983417746" sldId="260"/>
        </pc:sldMkLst>
        <pc:spChg chg="del mod">
          <ac:chgData name="Alexandre Pedarriosse" userId="136f4e367271c852" providerId="LiveId" clId="{FE02701D-422A-4463-A81B-3CECCEEC137E}" dt="2022-03-22T13:54:19.394" v="2246" actId="478"/>
          <ac:spMkLst>
            <pc:docMk/>
            <pc:sldMk cId="3983417746" sldId="260"/>
            <ac:spMk id="6" creationId="{E6802647-AE81-4E90-B9E5-9C244FF85451}"/>
          </ac:spMkLst>
        </pc:spChg>
        <pc:spChg chg="del mod">
          <ac:chgData name="Alexandre Pedarriosse" userId="136f4e367271c852" providerId="LiveId" clId="{FE02701D-422A-4463-A81B-3CECCEEC137E}" dt="2022-03-22T13:54:22.858" v="2248" actId="478"/>
          <ac:spMkLst>
            <pc:docMk/>
            <pc:sldMk cId="3983417746" sldId="260"/>
            <ac:spMk id="7" creationId="{8326BED9-630C-480D-8600-4C9AA551FC3A}"/>
          </ac:spMkLst>
        </pc:spChg>
        <pc:graphicFrameChg chg="add mod modGraphic">
          <ac:chgData name="Alexandre Pedarriosse" userId="136f4e367271c852" providerId="LiveId" clId="{FE02701D-422A-4463-A81B-3CECCEEC137E}" dt="2022-03-22T14:30:59.960" v="3406" actId="255"/>
          <ac:graphicFrameMkLst>
            <pc:docMk/>
            <pc:sldMk cId="3983417746" sldId="260"/>
            <ac:graphicFrameMk id="2" creationId="{12A633BA-8D94-4433-9722-5F66D5FD74F0}"/>
          </ac:graphicFrameMkLst>
        </pc:graphicFrameChg>
        <pc:graphicFrameChg chg="add mod modGraphic">
          <ac:chgData name="Alexandre Pedarriosse" userId="136f4e367271c852" providerId="LiveId" clId="{FE02701D-422A-4463-A81B-3CECCEEC137E}" dt="2022-03-22T14:38:46.368" v="3712" actId="403"/>
          <ac:graphicFrameMkLst>
            <pc:docMk/>
            <pc:sldMk cId="3983417746" sldId="260"/>
            <ac:graphicFrameMk id="3" creationId="{685D3B52-E85F-4A9A-A01E-1103ECDEE6F6}"/>
          </ac:graphicFrameMkLst>
        </pc:graphicFrameChg>
        <pc:picChg chg="add mod">
          <ac:chgData name="Alexandre Pedarriosse" userId="136f4e367271c852" providerId="LiveId" clId="{FE02701D-422A-4463-A81B-3CECCEEC137E}" dt="2022-03-22T14:36:40.636" v="3674" actId="554"/>
          <ac:picMkLst>
            <pc:docMk/>
            <pc:sldMk cId="3983417746" sldId="260"/>
            <ac:picMk id="9" creationId="{AAED181F-E790-4B32-84B4-A960AAAD06F5}"/>
          </ac:picMkLst>
        </pc:picChg>
        <pc:picChg chg="add mod">
          <ac:chgData name="Alexandre Pedarriosse" userId="136f4e367271c852" providerId="LiveId" clId="{FE02701D-422A-4463-A81B-3CECCEEC137E}" dt="2022-03-22T14:36:40.636" v="3674" actId="554"/>
          <ac:picMkLst>
            <pc:docMk/>
            <pc:sldMk cId="3983417746" sldId="260"/>
            <ac:picMk id="10" creationId="{F91E98EE-B7E2-415D-AC57-C56FBA8AA603}"/>
          </ac:picMkLst>
        </pc:picChg>
        <pc:picChg chg="add mod">
          <ac:chgData name="Alexandre Pedarriosse" userId="136f4e367271c852" providerId="LiveId" clId="{FE02701D-422A-4463-A81B-3CECCEEC137E}" dt="2022-03-22T14:36:46.285" v="3675" actId="408"/>
          <ac:picMkLst>
            <pc:docMk/>
            <pc:sldMk cId="3983417746" sldId="260"/>
            <ac:picMk id="11" creationId="{25F001AE-83BE-4BC7-8CA3-306CDC58052B}"/>
          </ac:picMkLst>
        </pc:picChg>
        <pc:picChg chg="add mod">
          <ac:chgData name="Alexandre Pedarriosse" userId="136f4e367271c852" providerId="LiveId" clId="{FE02701D-422A-4463-A81B-3CECCEEC137E}" dt="2022-03-22T14:36:46.285" v="3675" actId="408"/>
          <ac:picMkLst>
            <pc:docMk/>
            <pc:sldMk cId="3983417746" sldId="260"/>
            <ac:picMk id="12" creationId="{0B8B7208-056C-4751-A380-E585D7750907}"/>
          </ac:picMkLst>
        </pc:picChg>
        <pc:picChg chg="add mod">
          <ac:chgData name="Alexandre Pedarriosse" userId="136f4e367271c852" providerId="LiveId" clId="{FE02701D-422A-4463-A81B-3CECCEEC137E}" dt="2022-03-22T14:36:46.285" v="3675" actId="408"/>
          <ac:picMkLst>
            <pc:docMk/>
            <pc:sldMk cId="3983417746" sldId="260"/>
            <ac:picMk id="13" creationId="{61B7E4BD-359C-441A-BC96-2FAB946268BC}"/>
          </ac:picMkLst>
        </pc:picChg>
        <pc:picChg chg="add del mod">
          <ac:chgData name="Alexandre Pedarriosse" userId="136f4e367271c852" providerId="LiveId" clId="{FE02701D-422A-4463-A81B-3CECCEEC137E}" dt="2022-03-22T14:37:41.019" v="3692" actId="478"/>
          <ac:picMkLst>
            <pc:docMk/>
            <pc:sldMk cId="3983417746" sldId="260"/>
            <ac:picMk id="14" creationId="{6E06F969-5749-4175-ADFD-54AC212935C5}"/>
          </ac:picMkLst>
        </pc:picChg>
        <pc:picChg chg="add mod ord">
          <ac:chgData name="Alexandre Pedarriosse" userId="136f4e367271c852" providerId="LiveId" clId="{FE02701D-422A-4463-A81B-3CECCEEC137E}" dt="2022-03-22T14:38:54.276" v="3713" actId="167"/>
          <ac:picMkLst>
            <pc:docMk/>
            <pc:sldMk cId="3983417746" sldId="260"/>
            <ac:picMk id="15" creationId="{A1DBF028-CAF3-47A9-A693-1BDDD58D3603}"/>
          </ac:picMkLst>
        </pc:picChg>
        <pc:picChg chg="add mod">
          <ac:chgData name="Alexandre Pedarriosse" userId="136f4e367271c852" providerId="LiveId" clId="{FE02701D-422A-4463-A81B-3CECCEEC137E}" dt="2022-03-22T14:37:24.230" v="3689" actId="1076"/>
          <ac:picMkLst>
            <pc:docMk/>
            <pc:sldMk cId="3983417746" sldId="260"/>
            <ac:picMk id="16" creationId="{EA0A8EF8-FD7C-4FAC-9EA9-13218264AD27}"/>
          </ac:picMkLst>
        </pc:picChg>
        <pc:picChg chg="add mod">
          <ac:chgData name="Alexandre Pedarriosse" userId="136f4e367271c852" providerId="LiveId" clId="{FE02701D-422A-4463-A81B-3CECCEEC137E}" dt="2022-03-22T14:37:24.230" v="3689" actId="1076"/>
          <ac:picMkLst>
            <pc:docMk/>
            <pc:sldMk cId="3983417746" sldId="260"/>
            <ac:picMk id="17" creationId="{DB0AEB07-061A-4928-BEDD-91BED674D83B}"/>
          </ac:picMkLst>
        </pc:picChg>
        <pc:picChg chg="add mod">
          <ac:chgData name="Alexandre Pedarriosse" userId="136f4e367271c852" providerId="LiveId" clId="{FE02701D-422A-4463-A81B-3CECCEEC137E}" dt="2022-03-22T14:37:24.230" v="3689" actId="1076"/>
          <ac:picMkLst>
            <pc:docMk/>
            <pc:sldMk cId="3983417746" sldId="260"/>
            <ac:picMk id="18" creationId="{4C8A6CEA-2446-474E-9F97-673B5FDD12C3}"/>
          </ac:picMkLst>
        </pc:picChg>
        <pc:picChg chg="add mod">
          <ac:chgData name="Alexandre Pedarriosse" userId="136f4e367271c852" providerId="LiveId" clId="{FE02701D-422A-4463-A81B-3CECCEEC137E}" dt="2022-03-22T14:37:53.953" v="3697" actId="1076"/>
          <ac:picMkLst>
            <pc:docMk/>
            <pc:sldMk cId="3983417746" sldId="260"/>
            <ac:picMk id="19" creationId="{49C8D9EF-FC10-40CC-B8D2-735936BA9F96}"/>
          </ac:picMkLst>
        </pc:picChg>
        <pc:picChg chg="add mod ord">
          <ac:chgData name="Alexandre Pedarriosse" userId="136f4e367271c852" providerId="LiveId" clId="{FE02701D-422A-4463-A81B-3CECCEEC137E}" dt="2022-03-22T14:38:26.378" v="3707" actId="167"/>
          <ac:picMkLst>
            <pc:docMk/>
            <pc:sldMk cId="3983417746" sldId="260"/>
            <ac:picMk id="20" creationId="{0BCEF416-BE51-48FB-BAD4-5D1D2F77A5DA}"/>
          </ac:picMkLst>
        </pc:picChg>
        <pc:picChg chg="add mod">
          <ac:chgData name="Alexandre Pedarriosse" userId="136f4e367271c852" providerId="LiveId" clId="{FE02701D-422A-4463-A81B-3CECCEEC137E}" dt="2022-03-22T14:37:53.953" v="3697" actId="1076"/>
          <ac:picMkLst>
            <pc:docMk/>
            <pc:sldMk cId="3983417746" sldId="260"/>
            <ac:picMk id="21" creationId="{D691B9EB-03BB-4E95-90E7-AB6358A12560}"/>
          </ac:picMkLst>
        </pc:picChg>
        <pc:picChg chg="add mod">
          <ac:chgData name="Alexandre Pedarriosse" userId="136f4e367271c852" providerId="LiveId" clId="{FE02701D-422A-4463-A81B-3CECCEEC137E}" dt="2022-03-22T14:37:59.983" v="3699" actId="1076"/>
          <ac:picMkLst>
            <pc:docMk/>
            <pc:sldMk cId="3983417746" sldId="260"/>
            <ac:picMk id="22" creationId="{AC5B7AEB-1074-4576-9630-20D605C30211}"/>
          </ac:picMkLst>
        </pc:picChg>
        <pc:picChg chg="add del mod">
          <ac:chgData name="Alexandre Pedarriosse" userId="136f4e367271c852" providerId="LiveId" clId="{FE02701D-422A-4463-A81B-3CECCEEC137E}" dt="2022-03-22T14:39:44.474" v="3717" actId="478"/>
          <ac:picMkLst>
            <pc:docMk/>
            <pc:sldMk cId="3983417746" sldId="260"/>
            <ac:picMk id="24" creationId="{2D4E9432-E0A2-4206-93A9-3B35073E9BEE}"/>
          </ac:picMkLst>
        </pc:picChg>
        <pc:picChg chg="add mod">
          <ac:chgData name="Alexandre Pedarriosse" userId="136f4e367271c852" providerId="LiveId" clId="{FE02701D-422A-4463-A81B-3CECCEEC137E}" dt="2022-03-22T14:40:11.806" v="3720" actId="207"/>
          <ac:picMkLst>
            <pc:docMk/>
            <pc:sldMk cId="3983417746" sldId="260"/>
            <ac:picMk id="26" creationId="{F628A633-D580-4F04-9763-A17B0B01214C}"/>
          </ac:picMkLst>
        </pc:picChg>
        <pc:picChg chg="add mod">
          <ac:chgData name="Alexandre Pedarriosse" userId="136f4e367271c852" providerId="LiveId" clId="{FE02701D-422A-4463-A81B-3CECCEEC137E}" dt="2022-03-22T14:40:18.041" v="3722" actId="1076"/>
          <ac:picMkLst>
            <pc:docMk/>
            <pc:sldMk cId="3983417746" sldId="260"/>
            <ac:picMk id="27" creationId="{21096019-B7E0-47F1-BB6F-E68B02AB6F4C}"/>
          </ac:picMkLst>
        </pc:picChg>
        <pc:picChg chg="add mod">
          <ac:chgData name="Alexandre Pedarriosse" userId="136f4e367271c852" providerId="LiveId" clId="{FE02701D-422A-4463-A81B-3CECCEEC137E}" dt="2022-03-22T14:40:22.774" v="3724" actId="1076"/>
          <ac:picMkLst>
            <pc:docMk/>
            <pc:sldMk cId="3983417746" sldId="260"/>
            <ac:picMk id="28" creationId="{512EE730-6F8E-4824-B836-79E72662693A}"/>
          </ac:picMkLst>
        </pc:picChg>
        <pc:picChg chg="add mod">
          <ac:chgData name="Alexandre Pedarriosse" userId="136f4e367271c852" providerId="LiveId" clId="{FE02701D-422A-4463-A81B-3CECCEEC137E}" dt="2022-03-22T14:40:30.352" v="3726" actId="1076"/>
          <ac:picMkLst>
            <pc:docMk/>
            <pc:sldMk cId="3983417746" sldId="260"/>
            <ac:picMk id="29" creationId="{C09D06EC-C1FA-4916-A7A5-1776E7D40D1F}"/>
          </ac:picMkLst>
        </pc:picChg>
        <pc:picChg chg="add mod">
          <ac:chgData name="Alexandre Pedarriosse" userId="136f4e367271c852" providerId="LiveId" clId="{FE02701D-422A-4463-A81B-3CECCEEC137E}" dt="2022-03-22T14:40:40.153" v="3728" actId="1076"/>
          <ac:picMkLst>
            <pc:docMk/>
            <pc:sldMk cId="3983417746" sldId="260"/>
            <ac:picMk id="30" creationId="{FA7617DB-3731-43DE-8BF7-C1281214829C}"/>
          </ac:picMkLst>
        </pc:picChg>
        <pc:picChg chg="add mod">
          <ac:chgData name="Alexandre Pedarriosse" userId="136f4e367271c852" providerId="LiveId" clId="{FE02701D-422A-4463-A81B-3CECCEEC137E}" dt="2022-03-22T14:40:55.418" v="3730" actId="1076"/>
          <ac:picMkLst>
            <pc:docMk/>
            <pc:sldMk cId="3983417746" sldId="260"/>
            <ac:picMk id="31" creationId="{39D0B123-A7ED-4511-8781-947C0B3F4D56}"/>
          </ac:picMkLst>
        </pc:picChg>
        <pc:picChg chg="add mod">
          <ac:chgData name="Alexandre Pedarriosse" userId="136f4e367271c852" providerId="LiveId" clId="{FE02701D-422A-4463-A81B-3CECCEEC137E}" dt="2022-03-22T14:40:55.418" v="3730" actId="1076"/>
          <ac:picMkLst>
            <pc:docMk/>
            <pc:sldMk cId="3983417746" sldId="260"/>
            <ac:picMk id="32" creationId="{24BE1A74-0E54-42E5-803A-EE18E3CBEC07}"/>
          </ac:picMkLst>
        </pc:picChg>
      </pc:sldChg>
      <pc:sldChg chg="del">
        <pc:chgData name="Alexandre Pedarriosse" userId="136f4e367271c852" providerId="LiveId" clId="{FE02701D-422A-4463-A81B-3CECCEEC137E}" dt="2022-03-22T20:04:10.002" v="8926" actId="47"/>
        <pc:sldMkLst>
          <pc:docMk/>
          <pc:sldMk cId="1244005802" sldId="261"/>
        </pc:sldMkLst>
      </pc:sldChg>
      <pc:sldChg chg="del">
        <pc:chgData name="Alexandre Pedarriosse" userId="136f4e367271c852" providerId="LiveId" clId="{FE02701D-422A-4463-A81B-3CECCEEC137E}" dt="2022-03-22T20:04:17.254" v="8930" actId="47"/>
        <pc:sldMkLst>
          <pc:docMk/>
          <pc:sldMk cId="3810780678" sldId="262"/>
        </pc:sldMkLst>
      </pc:sldChg>
      <pc:sldChg chg="del">
        <pc:chgData name="Alexandre Pedarriosse" userId="136f4e367271c852" providerId="LiveId" clId="{FE02701D-422A-4463-A81B-3CECCEEC137E}" dt="2022-03-22T20:04:15.162" v="8928" actId="47"/>
        <pc:sldMkLst>
          <pc:docMk/>
          <pc:sldMk cId="3990172843" sldId="263"/>
        </pc:sldMkLst>
      </pc:sldChg>
      <pc:sldChg chg="del">
        <pc:chgData name="Alexandre Pedarriosse" userId="136f4e367271c852" providerId="LiveId" clId="{FE02701D-422A-4463-A81B-3CECCEEC137E}" dt="2022-03-22T20:04:14.171" v="8927" actId="47"/>
        <pc:sldMkLst>
          <pc:docMk/>
          <pc:sldMk cId="4285597940" sldId="264"/>
        </pc:sldMkLst>
      </pc:sldChg>
      <pc:sldChg chg="del">
        <pc:chgData name="Alexandre Pedarriosse" userId="136f4e367271c852" providerId="LiveId" clId="{FE02701D-422A-4463-A81B-3CECCEEC137E}" dt="2022-03-22T20:04:20.140" v="8933" actId="47"/>
        <pc:sldMkLst>
          <pc:docMk/>
          <pc:sldMk cId="1712878416" sldId="265"/>
        </pc:sldMkLst>
      </pc:sldChg>
      <pc:sldChg chg="ord">
        <pc:chgData name="Alexandre Pedarriosse" userId="136f4e367271c852" providerId="LiveId" clId="{FE02701D-422A-4463-A81B-3CECCEEC137E}" dt="2022-03-22T20:00:53.064" v="8893"/>
        <pc:sldMkLst>
          <pc:docMk/>
          <pc:sldMk cId="1558471750" sldId="267"/>
        </pc:sldMkLst>
      </pc:sldChg>
      <pc:sldChg chg="del">
        <pc:chgData name="Alexandre Pedarriosse" userId="136f4e367271c852" providerId="LiveId" clId="{FE02701D-422A-4463-A81B-3CECCEEC137E}" dt="2022-03-17T12:46:30.637" v="493" actId="47"/>
        <pc:sldMkLst>
          <pc:docMk/>
          <pc:sldMk cId="1708900523" sldId="269"/>
        </pc:sldMkLst>
      </pc:sldChg>
      <pc:sldChg chg="delSp modSp mod">
        <pc:chgData name="Alexandre Pedarriosse" userId="136f4e367271c852" providerId="LiveId" clId="{FE02701D-422A-4463-A81B-3CECCEEC137E}" dt="2022-03-23T11:03:30.431" v="16698" actId="20577"/>
        <pc:sldMkLst>
          <pc:docMk/>
          <pc:sldMk cId="3714063371" sldId="270"/>
        </pc:sldMkLst>
        <pc:spChg chg="mod">
          <ac:chgData name="Alexandre Pedarriosse" userId="136f4e367271c852" providerId="LiveId" clId="{FE02701D-422A-4463-A81B-3CECCEEC137E}" dt="2022-03-17T12:49:25.414" v="554" actId="1076"/>
          <ac:spMkLst>
            <pc:docMk/>
            <pc:sldMk cId="3714063371" sldId="270"/>
            <ac:spMk id="4" creationId="{E347B368-7557-45E1-8998-B74E603DA8CA}"/>
          </ac:spMkLst>
        </pc:spChg>
        <pc:spChg chg="mod">
          <ac:chgData name="Alexandre Pedarriosse" userId="136f4e367271c852" providerId="LiveId" clId="{FE02701D-422A-4463-A81B-3CECCEEC137E}" dt="2022-03-17T12:49:39.174" v="586" actId="20577"/>
          <ac:spMkLst>
            <pc:docMk/>
            <pc:sldMk cId="3714063371" sldId="270"/>
            <ac:spMk id="5" creationId="{A936D267-3D6B-4BED-8636-E234E704EC0E}"/>
          </ac:spMkLst>
        </pc:spChg>
        <pc:spChg chg="del">
          <ac:chgData name="Alexandre Pedarriosse" userId="136f4e367271c852" providerId="LiveId" clId="{FE02701D-422A-4463-A81B-3CECCEEC137E}" dt="2022-03-17T12:50:09.924" v="588" actId="478"/>
          <ac:spMkLst>
            <pc:docMk/>
            <pc:sldMk cId="3714063371" sldId="270"/>
            <ac:spMk id="6" creationId="{F11392B9-AAA9-472F-BCE7-197886400079}"/>
          </ac:spMkLst>
        </pc:spChg>
        <pc:spChg chg="mod">
          <ac:chgData name="Alexandre Pedarriosse" userId="136f4e367271c852" providerId="LiveId" clId="{FE02701D-422A-4463-A81B-3CECCEEC137E}" dt="2022-03-23T11:03:30.431" v="16698" actId="20577"/>
          <ac:spMkLst>
            <pc:docMk/>
            <pc:sldMk cId="3714063371" sldId="270"/>
            <ac:spMk id="7" creationId="{F46063F0-A7DB-4756-A908-7C91180A9096}"/>
          </ac:spMkLst>
        </pc:spChg>
        <pc:picChg chg="del">
          <ac:chgData name="Alexandre Pedarriosse" userId="136f4e367271c852" providerId="LiveId" clId="{FE02701D-422A-4463-A81B-3CECCEEC137E}" dt="2022-03-17T12:49:53.067" v="587" actId="478"/>
          <ac:picMkLst>
            <pc:docMk/>
            <pc:sldMk cId="3714063371" sldId="270"/>
            <ac:picMk id="11" creationId="{C009A390-58D5-4694-AA66-45F0FFAABFE9}"/>
          </ac:picMkLst>
        </pc:picChg>
      </pc:sldChg>
      <pc:sldChg chg="addSp delSp modSp mod">
        <pc:chgData name="Alexandre Pedarriosse" userId="136f4e367271c852" providerId="LiveId" clId="{FE02701D-422A-4463-A81B-3CECCEEC137E}" dt="2022-03-23T11:04:31.100" v="16700" actId="115"/>
        <pc:sldMkLst>
          <pc:docMk/>
          <pc:sldMk cId="4254785413" sldId="271"/>
        </pc:sldMkLst>
        <pc:spChg chg="mod">
          <ac:chgData name="Alexandre Pedarriosse" userId="136f4e367271c852" providerId="LiveId" clId="{FE02701D-422A-4463-A81B-3CECCEEC137E}" dt="2022-03-22T14:41:56.762" v="3774" actId="20577"/>
          <ac:spMkLst>
            <pc:docMk/>
            <pc:sldMk cId="4254785413" sldId="271"/>
            <ac:spMk id="5" creationId="{19767892-5C77-4FC7-8BA4-B80513A74091}"/>
          </ac:spMkLst>
        </pc:spChg>
        <pc:spChg chg="mod">
          <ac:chgData name="Alexandre Pedarriosse" userId="136f4e367271c852" providerId="LiveId" clId="{FE02701D-422A-4463-A81B-3CECCEEC137E}" dt="2022-03-23T11:04:31.100" v="16700" actId="115"/>
          <ac:spMkLst>
            <pc:docMk/>
            <pc:sldMk cId="4254785413" sldId="271"/>
            <ac:spMk id="6" creationId="{E6802647-AE81-4E90-B9E5-9C244FF85451}"/>
          </ac:spMkLst>
        </pc:spChg>
        <pc:spChg chg="del mod">
          <ac:chgData name="Alexandre Pedarriosse" userId="136f4e367271c852" providerId="LiveId" clId="{FE02701D-422A-4463-A81B-3CECCEEC137E}" dt="2022-03-22T14:59:38.196" v="4792" actId="478"/>
          <ac:spMkLst>
            <pc:docMk/>
            <pc:sldMk cId="4254785413" sldId="271"/>
            <ac:spMk id="7" creationId="{8326BED9-630C-480D-8600-4C9AA551FC3A}"/>
          </ac:spMkLst>
        </pc:spChg>
        <pc:picChg chg="add mod">
          <ac:chgData name="Alexandre Pedarriosse" userId="136f4e367271c852" providerId="LiveId" clId="{FE02701D-422A-4463-A81B-3CECCEEC137E}" dt="2022-03-22T14:59:05.918" v="4738" actId="1076"/>
          <ac:picMkLst>
            <pc:docMk/>
            <pc:sldMk cId="4254785413" sldId="271"/>
            <ac:picMk id="3" creationId="{6DBF9896-74B6-46BA-9DF0-0A6AB63732DE}"/>
          </ac:picMkLst>
        </pc:picChg>
        <pc:picChg chg="del">
          <ac:chgData name="Alexandre Pedarriosse" userId="136f4e367271c852" providerId="LiveId" clId="{FE02701D-422A-4463-A81B-3CECCEEC137E}" dt="2022-03-22T14:47:12.959" v="3778" actId="478"/>
          <ac:picMkLst>
            <pc:docMk/>
            <pc:sldMk cId="4254785413" sldId="271"/>
            <ac:picMk id="9" creationId="{385937DE-A109-4A47-9D50-DDF344DEF81E}"/>
          </ac:picMkLst>
        </pc:picChg>
        <pc:picChg chg="add mod">
          <ac:chgData name="Alexandre Pedarriosse" userId="136f4e367271c852" providerId="LiveId" clId="{FE02701D-422A-4463-A81B-3CECCEEC137E}" dt="2022-03-22T14:59:02.864" v="4737" actId="1076"/>
          <ac:picMkLst>
            <pc:docMk/>
            <pc:sldMk cId="4254785413" sldId="271"/>
            <ac:picMk id="10" creationId="{57963BAE-84D8-4648-A4DC-C9999D1D21DC}"/>
          </ac:picMkLst>
        </pc:picChg>
      </pc:sldChg>
      <pc:sldChg chg="del">
        <pc:chgData name="Alexandre Pedarriosse" userId="136f4e367271c852" providerId="LiveId" clId="{FE02701D-422A-4463-A81B-3CECCEEC137E}" dt="2022-03-22T18:35:20.791" v="5050" actId="47"/>
        <pc:sldMkLst>
          <pc:docMk/>
          <pc:sldMk cId="1632211895" sldId="272"/>
        </pc:sldMkLst>
      </pc:sldChg>
      <pc:sldChg chg="del">
        <pc:chgData name="Alexandre Pedarriosse" userId="136f4e367271c852" providerId="LiveId" clId="{FE02701D-422A-4463-A81B-3CECCEEC137E}" dt="2022-03-22T18:35:23.482" v="5051" actId="47"/>
        <pc:sldMkLst>
          <pc:docMk/>
          <pc:sldMk cId="643311456" sldId="273"/>
        </pc:sldMkLst>
      </pc:sldChg>
      <pc:sldChg chg="del">
        <pc:chgData name="Alexandre Pedarriosse" userId="136f4e367271c852" providerId="LiveId" clId="{FE02701D-422A-4463-A81B-3CECCEEC137E}" dt="2022-03-22T20:04:19.380" v="8932" actId="47"/>
        <pc:sldMkLst>
          <pc:docMk/>
          <pc:sldMk cId="2766000212" sldId="274"/>
        </pc:sldMkLst>
      </pc:sldChg>
      <pc:sldChg chg="del">
        <pc:chgData name="Alexandre Pedarriosse" userId="136f4e367271c852" providerId="LiveId" clId="{FE02701D-422A-4463-A81B-3CECCEEC137E}" dt="2022-03-22T20:04:18.436" v="8931" actId="47"/>
        <pc:sldMkLst>
          <pc:docMk/>
          <pc:sldMk cId="796594870" sldId="275"/>
        </pc:sldMkLst>
      </pc:sldChg>
      <pc:sldChg chg="del">
        <pc:chgData name="Alexandre Pedarriosse" userId="136f4e367271c852" providerId="LiveId" clId="{FE02701D-422A-4463-A81B-3CECCEEC137E}" dt="2022-03-22T20:04:15.994" v="8929" actId="47"/>
        <pc:sldMkLst>
          <pc:docMk/>
          <pc:sldMk cId="2137408656" sldId="276"/>
        </pc:sldMkLst>
      </pc:sldChg>
      <pc:sldChg chg="modSp add mod ord">
        <pc:chgData name="Alexandre Pedarriosse" userId="136f4e367271c852" providerId="LiveId" clId="{FE02701D-422A-4463-A81B-3CECCEEC137E}" dt="2022-03-22T14:41:36.950" v="3733"/>
        <pc:sldMkLst>
          <pc:docMk/>
          <pc:sldMk cId="2546444005" sldId="277"/>
        </pc:sldMkLst>
        <pc:spChg chg="mod">
          <ac:chgData name="Alexandre Pedarriosse" userId="136f4e367271c852" providerId="LiveId" clId="{FE02701D-422A-4463-A81B-3CECCEEC137E}" dt="2022-03-16T17:38:37.930" v="118" actId="20577"/>
          <ac:spMkLst>
            <pc:docMk/>
            <pc:sldMk cId="2546444005" sldId="277"/>
            <ac:spMk id="2" creationId="{976416B0-9ED5-454A-9D51-A0ABE4A40E77}"/>
          </ac:spMkLst>
        </pc:spChg>
        <pc:picChg chg="mod">
          <ac:chgData name="Alexandre Pedarriosse" userId="136f4e367271c852" providerId="LiveId" clId="{FE02701D-422A-4463-A81B-3CECCEEC137E}" dt="2022-03-16T17:42:29.084" v="372" actId="14826"/>
          <ac:picMkLst>
            <pc:docMk/>
            <pc:sldMk cId="2546444005" sldId="277"/>
            <ac:picMk id="5" creationId="{5249B607-FAA8-4E91-9053-5FF1F04CEBB3}"/>
          </ac:picMkLst>
        </pc:picChg>
      </pc:sldChg>
      <pc:sldChg chg="add del">
        <pc:chgData name="Alexandre Pedarriosse" userId="136f4e367271c852" providerId="LiveId" clId="{FE02701D-422A-4463-A81B-3CECCEEC137E}" dt="2022-03-22T14:41:19.683" v="3731" actId="2696"/>
        <pc:sldMkLst>
          <pc:docMk/>
          <pc:sldMk cId="1243715891" sldId="278"/>
        </pc:sldMkLst>
      </pc:sldChg>
      <pc:sldChg chg="addSp delSp modSp add mod">
        <pc:chgData name="Alexandre Pedarriosse" userId="136f4e367271c852" providerId="LiveId" clId="{FE02701D-422A-4463-A81B-3CECCEEC137E}" dt="2022-03-22T18:39:13.732" v="5083" actId="20577"/>
        <pc:sldMkLst>
          <pc:docMk/>
          <pc:sldMk cId="797111961" sldId="279"/>
        </pc:sldMkLst>
        <pc:spChg chg="mod">
          <ac:chgData name="Alexandre Pedarriosse" userId="136f4e367271c852" providerId="LiveId" clId="{FE02701D-422A-4463-A81B-3CECCEEC137E}" dt="2022-03-22T18:39:13.732" v="5083" actId="20577"/>
          <ac:spMkLst>
            <pc:docMk/>
            <pc:sldMk cId="797111961" sldId="279"/>
            <ac:spMk id="2" creationId="{976416B0-9ED5-454A-9D51-A0ABE4A40E77}"/>
          </ac:spMkLst>
        </pc:spChg>
        <pc:picChg chg="add del mod">
          <ac:chgData name="Alexandre Pedarriosse" userId="136f4e367271c852" providerId="LiveId" clId="{FE02701D-422A-4463-A81B-3CECCEEC137E}" dt="2022-03-22T18:38:20.596" v="5081" actId="478"/>
          <ac:picMkLst>
            <pc:docMk/>
            <pc:sldMk cId="797111961" sldId="279"/>
            <ac:picMk id="4" creationId="{0F449E4E-660E-413A-8BA7-F97EFA3F99D9}"/>
          </ac:picMkLst>
        </pc:picChg>
        <pc:picChg chg="mod">
          <ac:chgData name="Alexandre Pedarriosse" userId="136f4e367271c852" providerId="LiveId" clId="{FE02701D-422A-4463-A81B-3CECCEEC137E}" dt="2022-03-22T18:39:07.904" v="5082" actId="14826"/>
          <ac:picMkLst>
            <pc:docMk/>
            <pc:sldMk cId="797111961" sldId="279"/>
            <ac:picMk id="5" creationId="{5249B607-FAA8-4E91-9053-5FF1F04CEBB3}"/>
          </ac:picMkLst>
        </pc:picChg>
      </pc:sldChg>
      <pc:sldChg chg="modSp add mod">
        <pc:chgData name="Alexandre Pedarriosse" userId="136f4e367271c852" providerId="LiveId" clId="{FE02701D-422A-4463-A81B-3CECCEEC137E}" dt="2022-03-23T11:05:34.226" v="16707" actId="20577"/>
        <pc:sldMkLst>
          <pc:docMk/>
          <pc:sldMk cId="2070730110" sldId="280"/>
        </pc:sldMkLst>
        <pc:spChg chg="mod">
          <ac:chgData name="Alexandre Pedarriosse" userId="136f4e367271c852" providerId="LiveId" clId="{FE02701D-422A-4463-A81B-3CECCEEC137E}" dt="2022-03-23T11:05:34.226" v="16707" actId="20577"/>
          <ac:spMkLst>
            <pc:docMk/>
            <pc:sldMk cId="2070730110" sldId="280"/>
            <ac:spMk id="2" creationId="{976416B0-9ED5-454A-9D51-A0ABE4A40E77}"/>
          </ac:spMkLst>
        </pc:spChg>
        <pc:picChg chg="mod">
          <ac:chgData name="Alexandre Pedarriosse" userId="136f4e367271c852" providerId="LiveId" clId="{FE02701D-422A-4463-A81B-3CECCEEC137E}" dt="2022-03-16T17:42:09.199" v="371" actId="14826"/>
          <ac:picMkLst>
            <pc:docMk/>
            <pc:sldMk cId="2070730110" sldId="280"/>
            <ac:picMk id="5" creationId="{5249B607-FAA8-4E91-9053-5FF1F04CEBB3}"/>
          </ac:picMkLst>
        </pc:picChg>
      </pc:sldChg>
      <pc:sldChg chg="modSp add mod">
        <pc:chgData name="Alexandre Pedarriosse" userId="136f4e367271c852" providerId="LiveId" clId="{FE02701D-422A-4463-A81B-3CECCEEC137E}" dt="2022-03-16T17:43:35.512" v="410" actId="14826"/>
        <pc:sldMkLst>
          <pc:docMk/>
          <pc:sldMk cId="3499690953" sldId="281"/>
        </pc:sldMkLst>
        <pc:spChg chg="mod">
          <ac:chgData name="Alexandre Pedarriosse" userId="136f4e367271c852" providerId="LiveId" clId="{FE02701D-422A-4463-A81B-3CECCEEC137E}" dt="2022-03-16T17:43:23.191" v="409" actId="20577"/>
          <ac:spMkLst>
            <pc:docMk/>
            <pc:sldMk cId="3499690953" sldId="281"/>
            <ac:spMk id="2" creationId="{976416B0-9ED5-454A-9D51-A0ABE4A40E77}"/>
          </ac:spMkLst>
        </pc:spChg>
        <pc:picChg chg="mod">
          <ac:chgData name="Alexandre Pedarriosse" userId="136f4e367271c852" providerId="LiveId" clId="{FE02701D-422A-4463-A81B-3CECCEEC137E}" dt="2022-03-16T17:43:35.512" v="410" actId="14826"/>
          <ac:picMkLst>
            <pc:docMk/>
            <pc:sldMk cId="3499690953" sldId="281"/>
            <ac:picMk id="5" creationId="{5249B607-FAA8-4E91-9053-5FF1F04CEBB3}"/>
          </ac:picMkLst>
        </pc:picChg>
      </pc:sldChg>
      <pc:sldChg chg="addSp delSp modSp add">
        <pc:chgData name="Alexandre Pedarriosse" userId="136f4e367271c852" providerId="LiveId" clId="{FE02701D-422A-4463-A81B-3CECCEEC137E}" dt="2022-03-17T12:47:49.684" v="543" actId="14826"/>
        <pc:sldMkLst>
          <pc:docMk/>
          <pc:sldMk cId="241133878" sldId="282"/>
        </pc:sldMkLst>
        <pc:picChg chg="add del mod">
          <ac:chgData name="Alexandre Pedarriosse" userId="136f4e367271c852" providerId="LiveId" clId="{FE02701D-422A-4463-A81B-3CECCEEC137E}" dt="2022-03-17T12:47:35.946" v="542"/>
          <ac:picMkLst>
            <pc:docMk/>
            <pc:sldMk cId="241133878" sldId="282"/>
            <ac:picMk id="3" creationId="{34160A1B-C7F8-47FF-9D84-601C0DC15F78}"/>
          </ac:picMkLst>
        </pc:picChg>
        <pc:picChg chg="mod">
          <ac:chgData name="Alexandre Pedarriosse" userId="136f4e367271c852" providerId="LiveId" clId="{FE02701D-422A-4463-A81B-3CECCEEC137E}" dt="2022-03-17T12:47:49.684" v="543" actId="14826"/>
          <ac:picMkLst>
            <pc:docMk/>
            <pc:sldMk cId="241133878" sldId="282"/>
            <ac:picMk id="9" creationId="{D3BAF127-B707-4D9E-B19E-B8DDD88733D0}"/>
          </ac:picMkLst>
        </pc:picChg>
      </pc:sldChg>
      <pc:sldChg chg="add del">
        <pc:chgData name="Alexandre Pedarriosse" userId="136f4e367271c852" providerId="LiveId" clId="{FE02701D-422A-4463-A81B-3CECCEEC137E}" dt="2022-03-17T12:46:34.579" v="496" actId="47"/>
        <pc:sldMkLst>
          <pc:docMk/>
          <pc:sldMk cId="356851391" sldId="282"/>
        </pc:sldMkLst>
      </pc:sldChg>
      <pc:sldChg chg="add del">
        <pc:chgData name="Alexandre Pedarriosse" userId="136f4e367271c852" providerId="LiveId" clId="{FE02701D-422A-4463-A81B-3CECCEEC137E}" dt="2022-03-17T12:46:33.254" v="495" actId="47"/>
        <pc:sldMkLst>
          <pc:docMk/>
          <pc:sldMk cId="812306434" sldId="283"/>
        </pc:sldMkLst>
      </pc:sldChg>
      <pc:sldChg chg="modSp add">
        <pc:chgData name="Alexandre Pedarriosse" userId="136f4e367271c852" providerId="LiveId" clId="{FE02701D-422A-4463-A81B-3CECCEEC137E}" dt="2022-03-17T12:48:03.137" v="544" actId="14826"/>
        <pc:sldMkLst>
          <pc:docMk/>
          <pc:sldMk cId="2789477531" sldId="283"/>
        </pc:sldMkLst>
        <pc:picChg chg="mod">
          <ac:chgData name="Alexandre Pedarriosse" userId="136f4e367271c852" providerId="LiveId" clId="{FE02701D-422A-4463-A81B-3CECCEEC137E}" dt="2022-03-17T12:48:03.137" v="544" actId="14826"/>
          <ac:picMkLst>
            <pc:docMk/>
            <pc:sldMk cId="2789477531" sldId="283"/>
            <ac:picMk id="9" creationId="{D3BAF127-B707-4D9E-B19E-B8DDD88733D0}"/>
          </ac:picMkLst>
        </pc:picChg>
      </pc:sldChg>
      <pc:sldChg chg="modSp add">
        <pc:chgData name="Alexandre Pedarriosse" userId="136f4e367271c852" providerId="LiveId" clId="{FE02701D-422A-4463-A81B-3CECCEEC137E}" dt="2022-03-17T12:48:15.416" v="545" actId="14826"/>
        <pc:sldMkLst>
          <pc:docMk/>
          <pc:sldMk cId="2000965470" sldId="284"/>
        </pc:sldMkLst>
        <pc:picChg chg="mod">
          <ac:chgData name="Alexandre Pedarriosse" userId="136f4e367271c852" providerId="LiveId" clId="{FE02701D-422A-4463-A81B-3CECCEEC137E}" dt="2022-03-17T12:48:15.416" v="545" actId="14826"/>
          <ac:picMkLst>
            <pc:docMk/>
            <pc:sldMk cId="2000965470" sldId="284"/>
            <ac:picMk id="9" creationId="{D3BAF127-B707-4D9E-B19E-B8DDD88733D0}"/>
          </ac:picMkLst>
        </pc:picChg>
      </pc:sldChg>
      <pc:sldChg chg="add del">
        <pc:chgData name="Alexandre Pedarriosse" userId="136f4e367271c852" providerId="LiveId" clId="{FE02701D-422A-4463-A81B-3CECCEEC137E}" dt="2022-03-17T12:46:31.993" v="494" actId="47"/>
        <pc:sldMkLst>
          <pc:docMk/>
          <pc:sldMk cId="3718703801" sldId="284"/>
        </pc:sldMkLst>
      </pc:sldChg>
      <pc:sldChg chg="modSp add del">
        <pc:chgData name="Alexandre Pedarriosse" userId="136f4e367271c852" providerId="LiveId" clId="{FE02701D-422A-4463-A81B-3CECCEEC137E}" dt="2022-03-17T12:48:47.040" v="549" actId="2696"/>
        <pc:sldMkLst>
          <pc:docMk/>
          <pc:sldMk cId="2979963641" sldId="285"/>
        </pc:sldMkLst>
        <pc:picChg chg="mod">
          <ac:chgData name="Alexandre Pedarriosse" userId="136f4e367271c852" providerId="LiveId" clId="{FE02701D-422A-4463-A81B-3CECCEEC137E}" dt="2022-03-17T12:48:28.727" v="546" actId="14826"/>
          <ac:picMkLst>
            <pc:docMk/>
            <pc:sldMk cId="2979963641" sldId="285"/>
            <ac:picMk id="9" creationId="{D3BAF127-B707-4D9E-B19E-B8DDD88733D0}"/>
          </ac:picMkLst>
        </pc:picChg>
      </pc:sldChg>
      <pc:sldChg chg="new del">
        <pc:chgData name="Alexandre Pedarriosse" userId="136f4e367271c852" providerId="LiveId" clId="{FE02701D-422A-4463-A81B-3CECCEEC137E}" dt="2022-03-17T12:49:14.776" v="552" actId="47"/>
        <pc:sldMkLst>
          <pc:docMk/>
          <pc:sldMk cId="2373058166" sldId="286"/>
        </pc:sldMkLst>
      </pc:sldChg>
      <pc:sldChg chg="modSp add">
        <pc:chgData name="Alexandre Pedarriosse" userId="136f4e367271c852" providerId="LiveId" clId="{FE02701D-422A-4463-A81B-3CECCEEC137E}" dt="2022-03-17T12:49:02.354" v="551" actId="14826"/>
        <pc:sldMkLst>
          <pc:docMk/>
          <pc:sldMk cId="2338097886" sldId="287"/>
        </pc:sldMkLst>
        <pc:picChg chg="mod">
          <ac:chgData name="Alexandre Pedarriosse" userId="136f4e367271c852" providerId="LiveId" clId="{FE02701D-422A-4463-A81B-3CECCEEC137E}" dt="2022-03-17T12:49:02.354" v="551" actId="14826"/>
          <ac:picMkLst>
            <pc:docMk/>
            <pc:sldMk cId="2338097886" sldId="287"/>
            <ac:picMk id="9" creationId="{D3BAF127-B707-4D9E-B19E-B8DDD88733D0}"/>
          </ac:picMkLst>
        </pc:picChg>
      </pc:sldChg>
      <pc:sldChg chg="addSp delSp modSp add mod">
        <pc:chgData name="Alexandre Pedarriosse" userId="136f4e367271c852" providerId="LiveId" clId="{FE02701D-422A-4463-A81B-3CECCEEC137E}" dt="2022-03-22T18:35:11.750" v="5049" actId="6549"/>
        <pc:sldMkLst>
          <pc:docMk/>
          <pc:sldMk cId="2774004878" sldId="288"/>
        </pc:sldMkLst>
        <pc:spChg chg="mod">
          <ac:chgData name="Alexandre Pedarriosse" userId="136f4e367271c852" providerId="LiveId" clId="{FE02701D-422A-4463-A81B-3CECCEEC137E}" dt="2022-03-22T18:29:27" v="4964" actId="6549"/>
          <ac:spMkLst>
            <pc:docMk/>
            <pc:sldMk cId="2774004878" sldId="288"/>
            <ac:spMk id="6" creationId="{E6802647-AE81-4E90-B9E5-9C244FF85451}"/>
          </ac:spMkLst>
        </pc:spChg>
        <pc:spChg chg="add mod">
          <ac:chgData name="Alexandre Pedarriosse" userId="136f4e367271c852" providerId="LiveId" clId="{FE02701D-422A-4463-A81B-3CECCEEC137E}" dt="2022-03-22T18:35:11.750" v="5049" actId="6549"/>
          <ac:spMkLst>
            <pc:docMk/>
            <pc:sldMk cId="2774004878" sldId="288"/>
            <ac:spMk id="15" creationId="{1DDC4F8E-3619-437A-87C1-39CAD2DBBF97}"/>
          </ac:spMkLst>
        </pc:spChg>
        <pc:picChg chg="del">
          <ac:chgData name="Alexandre Pedarriosse" userId="136f4e367271c852" providerId="LiveId" clId="{FE02701D-422A-4463-A81B-3CECCEEC137E}" dt="2022-03-22T18:29:31.058" v="4966" actId="478"/>
          <ac:picMkLst>
            <pc:docMk/>
            <pc:sldMk cId="2774004878" sldId="288"/>
            <ac:picMk id="3" creationId="{6DBF9896-74B6-46BA-9DF0-0A6AB63732DE}"/>
          </ac:picMkLst>
        </pc:picChg>
        <pc:picChg chg="add mod">
          <ac:chgData name="Alexandre Pedarriosse" userId="136f4e367271c852" providerId="LiveId" clId="{FE02701D-422A-4463-A81B-3CECCEEC137E}" dt="2022-03-22T18:34:35.214" v="4986" actId="1076"/>
          <ac:picMkLst>
            <pc:docMk/>
            <pc:sldMk cId="2774004878" sldId="288"/>
            <ac:picMk id="7" creationId="{422660AE-2C65-4C80-8408-497E9DDBAFCB}"/>
          </ac:picMkLst>
        </pc:picChg>
        <pc:picChg chg="add mod">
          <ac:chgData name="Alexandre Pedarriosse" userId="136f4e367271c852" providerId="LiveId" clId="{FE02701D-422A-4463-A81B-3CECCEEC137E}" dt="2022-03-22T18:34:41.915" v="4989" actId="1076"/>
          <ac:picMkLst>
            <pc:docMk/>
            <pc:sldMk cId="2774004878" sldId="288"/>
            <ac:picMk id="9" creationId="{772BCFAE-56CA-4A63-84D1-4708171F5666}"/>
          </ac:picMkLst>
        </pc:picChg>
        <pc:picChg chg="del">
          <ac:chgData name="Alexandre Pedarriosse" userId="136f4e367271c852" providerId="LiveId" clId="{FE02701D-422A-4463-A81B-3CECCEEC137E}" dt="2022-03-22T18:29:30.574" v="4965" actId="478"/>
          <ac:picMkLst>
            <pc:docMk/>
            <pc:sldMk cId="2774004878" sldId="288"/>
            <ac:picMk id="10" creationId="{57963BAE-84D8-4648-A4DC-C9999D1D21DC}"/>
          </ac:picMkLst>
        </pc:picChg>
        <pc:picChg chg="add mod">
          <ac:chgData name="Alexandre Pedarriosse" userId="136f4e367271c852" providerId="LiveId" clId="{FE02701D-422A-4463-A81B-3CECCEEC137E}" dt="2022-03-22T18:34:40.588" v="4988" actId="1076"/>
          <ac:picMkLst>
            <pc:docMk/>
            <pc:sldMk cId="2774004878" sldId="288"/>
            <ac:picMk id="12" creationId="{83EE83DE-8099-4B47-8806-004B5298D088}"/>
          </ac:picMkLst>
        </pc:picChg>
        <pc:picChg chg="add mod">
          <ac:chgData name="Alexandre Pedarriosse" userId="136f4e367271c852" providerId="LiveId" clId="{FE02701D-422A-4463-A81B-3CECCEEC137E}" dt="2022-03-22T18:34:32.746" v="4985" actId="1076"/>
          <ac:picMkLst>
            <pc:docMk/>
            <pc:sldMk cId="2774004878" sldId="288"/>
            <ac:picMk id="14" creationId="{F781A526-38E7-4154-B6CD-FE218B65876E}"/>
          </ac:picMkLst>
        </pc:picChg>
      </pc:sldChg>
      <pc:sldChg chg="add">
        <pc:chgData name="Alexandre Pedarriosse" userId="136f4e367271c852" providerId="LiveId" clId="{FE02701D-422A-4463-A81B-3CECCEEC137E}" dt="2022-03-22T18:35:42.449" v="5052" actId="2890"/>
        <pc:sldMkLst>
          <pc:docMk/>
          <pc:sldMk cId="461958603" sldId="289"/>
        </pc:sldMkLst>
      </pc:sldChg>
      <pc:sldChg chg="addSp delSp modSp add mod ord">
        <pc:chgData name="Alexandre Pedarriosse" userId="136f4e367271c852" providerId="LiveId" clId="{FE02701D-422A-4463-A81B-3CECCEEC137E}" dt="2022-03-22T18:49:08.127" v="5869" actId="108"/>
        <pc:sldMkLst>
          <pc:docMk/>
          <pc:sldMk cId="1435201218" sldId="290"/>
        </pc:sldMkLst>
        <pc:spChg chg="mod">
          <ac:chgData name="Alexandre Pedarriosse" userId="136f4e367271c852" providerId="LiveId" clId="{FE02701D-422A-4463-A81B-3CECCEEC137E}" dt="2022-03-22T18:39:51.268" v="5128" actId="20577"/>
          <ac:spMkLst>
            <pc:docMk/>
            <pc:sldMk cId="1435201218" sldId="290"/>
            <ac:spMk id="5" creationId="{19767892-5C77-4FC7-8BA4-B80513A74091}"/>
          </ac:spMkLst>
        </pc:spChg>
        <pc:spChg chg="mod">
          <ac:chgData name="Alexandre Pedarriosse" userId="136f4e367271c852" providerId="LiveId" clId="{FE02701D-422A-4463-A81B-3CECCEEC137E}" dt="2022-03-22T18:49:08.127" v="5869" actId="108"/>
          <ac:spMkLst>
            <pc:docMk/>
            <pc:sldMk cId="1435201218" sldId="290"/>
            <ac:spMk id="6" creationId="{E6802647-AE81-4E90-B9E5-9C244FF85451}"/>
          </ac:spMkLst>
        </pc:spChg>
        <pc:spChg chg="mod">
          <ac:chgData name="Alexandre Pedarriosse" userId="136f4e367271c852" providerId="LiveId" clId="{FE02701D-422A-4463-A81B-3CECCEEC137E}" dt="2022-03-22T18:40:42.345" v="5267" actId="20577"/>
          <ac:spMkLst>
            <pc:docMk/>
            <pc:sldMk cId="1435201218" sldId="290"/>
            <ac:spMk id="15" creationId="{1DDC4F8E-3619-437A-87C1-39CAD2DBBF97}"/>
          </ac:spMkLst>
        </pc:spChg>
        <pc:picChg chg="add mod ord">
          <ac:chgData name="Alexandre Pedarriosse" userId="136f4e367271c852" providerId="LiveId" clId="{FE02701D-422A-4463-A81B-3CECCEEC137E}" dt="2022-03-22T18:46:09.640" v="5845" actId="1440"/>
          <ac:picMkLst>
            <pc:docMk/>
            <pc:sldMk cId="1435201218" sldId="290"/>
            <ac:picMk id="3" creationId="{8AEEF210-D58E-4D19-B8A3-06DBDE79F563}"/>
          </ac:picMkLst>
        </pc:picChg>
        <pc:picChg chg="del">
          <ac:chgData name="Alexandre Pedarriosse" userId="136f4e367271c852" providerId="LiveId" clId="{FE02701D-422A-4463-A81B-3CECCEEC137E}" dt="2022-03-22T18:40:10.012" v="5189" actId="478"/>
          <ac:picMkLst>
            <pc:docMk/>
            <pc:sldMk cId="1435201218" sldId="290"/>
            <ac:picMk id="7" creationId="{422660AE-2C65-4C80-8408-497E9DDBAFCB}"/>
          </ac:picMkLst>
        </pc:picChg>
        <pc:picChg chg="del">
          <ac:chgData name="Alexandre Pedarriosse" userId="136f4e367271c852" providerId="LiveId" clId="{FE02701D-422A-4463-A81B-3CECCEEC137E}" dt="2022-03-22T18:40:09.637" v="5188" actId="478"/>
          <ac:picMkLst>
            <pc:docMk/>
            <pc:sldMk cId="1435201218" sldId="290"/>
            <ac:picMk id="9" creationId="{772BCFAE-56CA-4A63-84D1-4708171F5666}"/>
          </ac:picMkLst>
        </pc:picChg>
        <pc:picChg chg="mod">
          <ac:chgData name="Alexandre Pedarriosse" userId="136f4e367271c852" providerId="LiveId" clId="{FE02701D-422A-4463-A81B-3CECCEEC137E}" dt="2022-03-22T18:46:49.809" v="5849" actId="1076"/>
          <ac:picMkLst>
            <pc:docMk/>
            <pc:sldMk cId="1435201218" sldId="290"/>
            <ac:picMk id="12" creationId="{83EE83DE-8099-4B47-8806-004B5298D088}"/>
          </ac:picMkLst>
        </pc:picChg>
        <pc:picChg chg="del">
          <ac:chgData name="Alexandre Pedarriosse" userId="136f4e367271c852" providerId="LiveId" clId="{FE02701D-422A-4463-A81B-3CECCEEC137E}" dt="2022-03-22T18:40:07.879" v="5187" actId="478"/>
          <ac:picMkLst>
            <pc:docMk/>
            <pc:sldMk cId="1435201218" sldId="290"/>
            <ac:picMk id="14" creationId="{F781A526-38E7-4154-B6CD-FE218B65876E}"/>
          </ac:picMkLst>
        </pc:picChg>
      </pc:sldChg>
      <pc:sldChg chg="addSp delSp modSp add mod">
        <pc:chgData name="Alexandre Pedarriosse" userId="136f4e367271c852" providerId="LiveId" clId="{FE02701D-422A-4463-A81B-3CECCEEC137E}" dt="2022-03-22T18:58:24.594" v="6855" actId="113"/>
        <pc:sldMkLst>
          <pc:docMk/>
          <pc:sldMk cId="196060538" sldId="291"/>
        </pc:sldMkLst>
        <pc:spChg chg="mod">
          <ac:chgData name="Alexandre Pedarriosse" userId="136f4e367271c852" providerId="LiveId" clId="{FE02701D-422A-4463-A81B-3CECCEEC137E}" dt="2022-03-22T18:58:24.594" v="6855" actId="113"/>
          <ac:spMkLst>
            <pc:docMk/>
            <pc:sldMk cId="196060538" sldId="291"/>
            <ac:spMk id="6" creationId="{E6802647-AE81-4E90-B9E5-9C244FF85451}"/>
          </ac:spMkLst>
        </pc:spChg>
        <pc:spChg chg="mod">
          <ac:chgData name="Alexandre Pedarriosse" userId="136f4e367271c852" providerId="LiveId" clId="{FE02701D-422A-4463-A81B-3CECCEEC137E}" dt="2022-03-22T18:47:14.720" v="5854" actId="20577"/>
          <ac:spMkLst>
            <pc:docMk/>
            <pc:sldMk cId="196060538" sldId="291"/>
            <ac:spMk id="15" creationId="{1DDC4F8E-3619-437A-87C1-39CAD2DBBF97}"/>
          </ac:spMkLst>
        </pc:spChg>
        <pc:picChg chg="del">
          <ac:chgData name="Alexandre Pedarriosse" userId="136f4e367271c852" providerId="LiveId" clId="{FE02701D-422A-4463-A81B-3CECCEEC137E}" dt="2022-03-22T18:48:21.161" v="5859" actId="478"/>
          <ac:picMkLst>
            <pc:docMk/>
            <pc:sldMk cId="196060538" sldId="291"/>
            <ac:picMk id="3" creationId="{8AEEF210-D58E-4D19-B8A3-06DBDE79F563}"/>
          </ac:picMkLst>
        </pc:picChg>
        <pc:picChg chg="add mod">
          <ac:chgData name="Alexandre Pedarriosse" userId="136f4e367271c852" providerId="LiveId" clId="{FE02701D-422A-4463-A81B-3CECCEEC137E}" dt="2022-03-22T18:53:24.526" v="6209" actId="1076"/>
          <ac:picMkLst>
            <pc:docMk/>
            <pc:sldMk cId="196060538" sldId="291"/>
            <ac:picMk id="7" creationId="{C7BC585E-4E2F-4571-AE69-4CBA67B464C1}"/>
          </ac:picMkLst>
        </pc:picChg>
        <pc:picChg chg="add mod">
          <ac:chgData name="Alexandre Pedarriosse" userId="136f4e367271c852" providerId="LiveId" clId="{FE02701D-422A-4463-A81B-3CECCEEC137E}" dt="2022-03-22T18:53:29.790" v="6211" actId="1440"/>
          <ac:picMkLst>
            <pc:docMk/>
            <pc:sldMk cId="196060538" sldId="291"/>
            <ac:picMk id="9" creationId="{3EA2F64E-1BF2-4E8E-8B1C-8D89EEF61EA6}"/>
          </ac:picMkLst>
        </pc:picChg>
        <pc:picChg chg="del">
          <ac:chgData name="Alexandre Pedarriosse" userId="136f4e367271c852" providerId="LiveId" clId="{FE02701D-422A-4463-A81B-3CECCEEC137E}" dt="2022-03-22T18:49:16.549" v="5870" actId="478"/>
          <ac:picMkLst>
            <pc:docMk/>
            <pc:sldMk cId="196060538" sldId="291"/>
            <ac:picMk id="12" creationId="{83EE83DE-8099-4B47-8806-004B5298D088}"/>
          </ac:picMkLst>
        </pc:picChg>
      </pc:sldChg>
      <pc:sldChg chg="addSp delSp modSp add mod ord">
        <pc:chgData name="Alexandre Pedarriosse" userId="136f4e367271c852" providerId="LiveId" clId="{FE02701D-422A-4463-A81B-3CECCEEC137E}" dt="2022-03-22T19:49:53.966" v="7517" actId="20577"/>
        <pc:sldMkLst>
          <pc:docMk/>
          <pc:sldMk cId="113369887" sldId="292"/>
        </pc:sldMkLst>
        <pc:spChg chg="mod">
          <ac:chgData name="Alexandre Pedarriosse" userId="136f4e367271c852" providerId="LiveId" clId="{FE02701D-422A-4463-A81B-3CECCEEC137E}" dt="2022-03-22T19:49:53.966" v="7517" actId="20577"/>
          <ac:spMkLst>
            <pc:docMk/>
            <pc:sldMk cId="113369887" sldId="292"/>
            <ac:spMk id="5" creationId="{19767892-5C77-4FC7-8BA4-B80513A74091}"/>
          </ac:spMkLst>
        </pc:spChg>
        <pc:spChg chg="mod">
          <ac:chgData name="Alexandre Pedarriosse" userId="136f4e367271c852" providerId="LiveId" clId="{FE02701D-422A-4463-A81B-3CECCEEC137E}" dt="2022-03-22T19:48:55.911" v="7476" actId="6549"/>
          <ac:spMkLst>
            <pc:docMk/>
            <pc:sldMk cId="113369887" sldId="292"/>
            <ac:spMk id="6" creationId="{E6802647-AE81-4E90-B9E5-9C244FF85451}"/>
          </ac:spMkLst>
        </pc:spChg>
        <pc:spChg chg="mod">
          <ac:chgData name="Alexandre Pedarriosse" userId="136f4e367271c852" providerId="LiveId" clId="{FE02701D-422A-4463-A81B-3CECCEEC137E}" dt="2022-03-22T18:59:03.612" v="6887" actId="20577"/>
          <ac:spMkLst>
            <pc:docMk/>
            <pc:sldMk cId="113369887" sldId="292"/>
            <ac:spMk id="15" creationId="{1DDC4F8E-3619-437A-87C1-39CAD2DBBF97}"/>
          </ac:spMkLst>
        </pc:spChg>
        <pc:picChg chg="add mod">
          <ac:chgData name="Alexandre Pedarriosse" userId="136f4e367271c852" providerId="LiveId" clId="{FE02701D-422A-4463-A81B-3CECCEEC137E}" dt="2022-03-22T19:01:26.968" v="6896" actId="1076"/>
          <ac:picMkLst>
            <pc:docMk/>
            <pc:sldMk cId="113369887" sldId="292"/>
            <ac:picMk id="3" creationId="{684FB2B6-6897-496F-A9C2-6E8A5A9131CD}"/>
          </ac:picMkLst>
        </pc:picChg>
        <pc:picChg chg="del">
          <ac:chgData name="Alexandre Pedarriosse" userId="136f4e367271c852" providerId="LiveId" clId="{FE02701D-422A-4463-A81B-3CECCEEC137E}" dt="2022-03-22T19:00:49.806" v="6888" actId="478"/>
          <ac:picMkLst>
            <pc:docMk/>
            <pc:sldMk cId="113369887" sldId="292"/>
            <ac:picMk id="7" creationId="{C7BC585E-4E2F-4571-AE69-4CBA67B464C1}"/>
          </ac:picMkLst>
        </pc:picChg>
        <pc:picChg chg="del">
          <ac:chgData name="Alexandre Pedarriosse" userId="136f4e367271c852" providerId="LiveId" clId="{FE02701D-422A-4463-A81B-3CECCEEC137E}" dt="2022-03-22T19:00:50.197" v="6889" actId="478"/>
          <ac:picMkLst>
            <pc:docMk/>
            <pc:sldMk cId="113369887" sldId="292"/>
            <ac:picMk id="9" creationId="{3EA2F64E-1BF2-4E8E-8B1C-8D89EEF61EA6}"/>
          </ac:picMkLst>
        </pc:picChg>
      </pc:sldChg>
      <pc:sldChg chg="delSp modSp add mod ord">
        <pc:chgData name="Alexandre Pedarriosse" userId="136f4e367271c852" providerId="LiveId" clId="{FE02701D-422A-4463-A81B-3CECCEEC137E}" dt="2022-03-23T11:05:53.903" v="16717" actId="113"/>
        <pc:sldMkLst>
          <pc:docMk/>
          <pc:sldMk cId="881663670" sldId="293"/>
        </pc:sldMkLst>
        <pc:spChg chg="mod">
          <ac:chgData name="Alexandre Pedarriosse" userId="136f4e367271c852" providerId="LiveId" clId="{FE02701D-422A-4463-A81B-3CECCEEC137E}" dt="2022-03-23T11:05:40.855" v="16716" actId="20577"/>
          <ac:spMkLst>
            <pc:docMk/>
            <pc:sldMk cId="881663670" sldId="293"/>
            <ac:spMk id="5" creationId="{19767892-5C77-4FC7-8BA4-B80513A74091}"/>
          </ac:spMkLst>
        </pc:spChg>
        <pc:spChg chg="mod">
          <ac:chgData name="Alexandre Pedarriosse" userId="136f4e367271c852" providerId="LiveId" clId="{FE02701D-422A-4463-A81B-3CECCEEC137E}" dt="2022-03-23T11:05:53.903" v="16717" actId="113"/>
          <ac:spMkLst>
            <pc:docMk/>
            <pc:sldMk cId="881663670" sldId="293"/>
            <ac:spMk id="6" creationId="{E6802647-AE81-4E90-B9E5-9C244FF85451}"/>
          </ac:spMkLst>
        </pc:spChg>
        <pc:spChg chg="del">
          <ac:chgData name="Alexandre Pedarriosse" userId="136f4e367271c852" providerId="LiveId" clId="{FE02701D-422A-4463-A81B-3CECCEEC137E}" dt="2022-03-22T19:50:29.847" v="7567" actId="478"/>
          <ac:spMkLst>
            <pc:docMk/>
            <pc:sldMk cId="881663670" sldId="293"/>
            <ac:spMk id="15" creationId="{1DDC4F8E-3619-437A-87C1-39CAD2DBBF97}"/>
          </ac:spMkLst>
        </pc:spChg>
        <pc:picChg chg="del">
          <ac:chgData name="Alexandre Pedarriosse" userId="136f4e367271c852" providerId="LiveId" clId="{FE02701D-422A-4463-A81B-3CECCEEC137E}" dt="2022-03-22T19:50:20.665" v="7566" actId="478"/>
          <ac:picMkLst>
            <pc:docMk/>
            <pc:sldMk cId="881663670" sldId="293"/>
            <ac:picMk id="3" creationId="{684FB2B6-6897-496F-A9C2-6E8A5A9131CD}"/>
          </ac:picMkLst>
        </pc:picChg>
      </pc:sldChg>
      <pc:sldChg chg="addSp delSp modSp add mod ord">
        <pc:chgData name="Alexandre Pedarriosse" userId="136f4e367271c852" providerId="LiveId" clId="{FE02701D-422A-4463-A81B-3CECCEEC137E}" dt="2022-03-22T20:04:01.303" v="8925" actId="1076"/>
        <pc:sldMkLst>
          <pc:docMk/>
          <pc:sldMk cId="1897871559" sldId="294"/>
        </pc:sldMkLst>
        <pc:spChg chg="mod">
          <ac:chgData name="Alexandre Pedarriosse" userId="136f4e367271c852" providerId="LiveId" clId="{FE02701D-422A-4463-A81B-3CECCEEC137E}" dt="2022-03-22T20:01:10.875" v="8912" actId="20577"/>
          <ac:spMkLst>
            <pc:docMk/>
            <pc:sldMk cId="1897871559" sldId="294"/>
            <ac:spMk id="5" creationId="{19767892-5C77-4FC7-8BA4-B80513A74091}"/>
          </ac:spMkLst>
        </pc:spChg>
        <pc:spChg chg="mod">
          <ac:chgData name="Alexandre Pedarriosse" userId="136f4e367271c852" providerId="LiveId" clId="{FE02701D-422A-4463-A81B-3CECCEEC137E}" dt="2022-03-22T20:01:59.068" v="8917" actId="6549"/>
          <ac:spMkLst>
            <pc:docMk/>
            <pc:sldMk cId="1897871559" sldId="294"/>
            <ac:spMk id="6" creationId="{E6802647-AE81-4E90-B9E5-9C244FF85451}"/>
          </ac:spMkLst>
        </pc:spChg>
        <pc:picChg chg="add del mod">
          <ac:chgData name="Alexandre Pedarriosse" userId="136f4e367271c852" providerId="LiveId" clId="{FE02701D-422A-4463-A81B-3CECCEEC137E}" dt="2022-03-22T20:03:51.251" v="8923" actId="478"/>
          <ac:picMkLst>
            <pc:docMk/>
            <pc:sldMk cId="1897871559" sldId="294"/>
            <ac:picMk id="3" creationId="{634A8E36-D4B3-4388-B578-069A9906A991}"/>
          </ac:picMkLst>
        </pc:picChg>
        <pc:picChg chg="add mod">
          <ac:chgData name="Alexandre Pedarriosse" userId="136f4e367271c852" providerId="LiveId" clId="{FE02701D-422A-4463-A81B-3CECCEEC137E}" dt="2022-03-22T20:04:01.303" v="8925" actId="1076"/>
          <ac:picMkLst>
            <pc:docMk/>
            <pc:sldMk cId="1897871559" sldId="294"/>
            <ac:picMk id="8" creationId="{4A7036E0-2201-4D1A-A5F5-D7441C2848D3}"/>
          </ac:picMkLst>
        </pc:picChg>
      </pc:sldChg>
      <pc:sldChg chg="addSp delSp modSp add mod ord">
        <pc:chgData name="Alexandre Pedarriosse" userId="136f4e367271c852" providerId="LiveId" clId="{FE02701D-422A-4463-A81B-3CECCEEC137E}" dt="2022-03-23T11:06:30.556" v="16721" actId="20577"/>
        <pc:sldMkLst>
          <pc:docMk/>
          <pc:sldMk cId="1732750769" sldId="295"/>
        </pc:sldMkLst>
        <pc:spChg chg="mod">
          <ac:chgData name="Alexandre Pedarriosse" userId="136f4e367271c852" providerId="LiveId" clId="{FE02701D-422A-4463-A81B-3CECCEEC137E}" dt="2022-03-23T06:28:42.994" v="8979" actId="20577"/>
          <ac:spMkLst>
            <pc:docMk/>
            <pc:sldMk cId="1732750769" sldId="295"/>
            <ac:spMk id="5" creationId="{19767892-5C77-4FC7-8BA4-B80513A74091}"/>
          </ac:spMkLst>
        </pc:spChg>
        <pc:spChg chg="del mod">
          <ac:chgData name="Alexandre Pedarriosse" userId="136f4e367271c852" providerId="LiveId" clId="{FE02701D-422A-4463-A81B-3CECCEEC137E}" dt="2022-03-23T06:34:40.187" v="9186" actId="478"/>
          <ac:spMkLst>
            <pc:docMk/>
            <pc:sldMk cId="1732750769" sldId="295"/>
            <ac:spMk id="6" creationId="{E6802647-AE81-4E90-B9E5-9C244FF85451}"/>
          </ac:spMkLst>
        </pc:spChg>
        <pc:spChg chg="add mod">
          <ac:chgData name="Alexandre Pedarriosse" userId="136f4e367271c852" providerId="LiveId" clId="{FE02701D-422A-4463-A81B-3CECCEEC137E}" dt="2022-03-23T06:34:28.913" v="9181" actId="14100"/>
          <ac:spMkLst>
            <pc:docMk/>
            <pc:sldMk cId="1732750769" sldId="295"/>
            <ac:spMk id="11" creationId="{1737BCA1-4A7C-40BF-8FCA-1A3C182D0756}"/>
          </ac:spMkLst>
        </pc:spChg>
        <pc:spChg chg="add mod">
          <ac:chgData name="Alexandre Pedarriosse" userId="136f4e367271c852" providerId="LiveId" clId="{FE02701D-422A-4463-A81B-3CECCEEC137E}" dt="2022-03-23T11:06:30.556" v="16721" actId="20577"/>
          <ac:spMkLst>
            <pc:docMk/>
            <pc:sldMk cId="1732750769" sldId="295"/>
            <ac:spMk id="12" creationId="{31F2D045-6A15-46D1-8171-A6C3A8D29809}"/>
          </ac:spMkLst>
        </pc:spChg>
        <pc:picChg chg="add mod">
          <ac:chgData name="Alexandre Pedarriosse" userId="136f4e367271c852" providerId="LiveId" clId="{FE02701D-422A-4463-A81B-3CECCEEC137E}" dt="2022-03-23T06:31:56.436" v="9002" actId="1076"/>
          <ac:picMkLst>
            <pc:docMk/>
            <pc:sldMk cId="1732750769" sldId="295"/>
            <ac:picMk id="3" creationId="{558990B9-9AFD-46BA-9FF9-A6F3110A7FF2}"/>
          </ac:picMkLst>
        </pc:picChg>
        <pc:picChg chg="del">
          <ac:chgData name="Alexandre Pedarriosse" userId="136f4e367271c852" providerId="LiveId" clId="{FE02701D-422A-4463-A81B-3CECCEEC137E}" dt="2022-03-23T06:28:48.056" v="8980" actId="478"/>
          <ac:picMkLst>
            <pc:docMk/>
            <pc:sldMk cId="1732750769" sldId="295"/>
            <ac:picMk id="8" creationId="{4A7036E0-2201-4D1A-A5F5-D7441C2848D3}"/>
          </ac:picMkLst>
        </pc:picChg>
        <pc:picChg chg="add mod modCrop">
          <ac:chgData name="Alexandre Pedarriosse" userId="136f4e367271c852" providerId="LiveId" clId="{FE02701D-422A-4463-A81B-3CECCEEC137E}" dt="2022-03-23T06:32:03.778" v="9005" actId="1076"/>
          <ac:picMkLst>
            <pc:docMk/>
            <pc:sldMk cId="1732750769" sldId="295"/>
            <ac:picMk id="9" creationId="{082E4BC1-08B2-4861-8DD3-9EBFDA07CB47}"/>
          </ac:picMkLst>
        </pc:picChg>
        <pc:picChg chg="add mod modCrop">
          <ac:chgData name="Alexandre Pedarriosse" userId="136f4e367271c852" providerId="LiveId" clId="{FE02701D-422A-4463-A81B-3CECCEEC137E}" dt="2022-03-23T06:32:05.684" v="9006" actId="1076"/>
          <ac:picMkLst>
            <pc:docMk/>
            <pc:sldMk cId="1732750769" sldId="295"/>
            <ac:picMk id="10" creationId="{75696BD4-9CE5-45C3-BEF6-11E2251B9E0D}"/>
          </ac:picMkLst>
        </pc:picChg>
      </pc:sldChg>
      <pc:sldChg chg="new del">
        <pc:chgData name="Alexandre Pedarriosse" userId="136f4e367271c852" providerId="LiveId" clId="{FE02701D-422A-4463-A81B-3CECCEEC137E}" dt="2022-03-23T06:28:16.785" v="8935" actId="2696"/>
        <pc:sldMkLst>
          <pc:docMk/>
          <pc:sldMk cId="3699711784" sldId="295"/>
        </pc:sldMkLst>
      </pc:sldChg>
      <pc:sldChg chg="addSp delSp modSp add mod">
        <pc:chgData name="Alexandre Pedarriosse" userId="136f4e367271c852" providerId="LiveId" clId="{FE02701D-422A-4463-A81B-3CECCEEC137E}" dt="2022-03-23T06:46:39.047" v="10084" actId="208"/>
        <pc:sldMkLst>
          <pc:docMk/>
          <pc:sldMk cId="3438413229" sldId="296"/>
        </pc:sldMkLst>
        <pc:spChg chg="mod">
          <ac:chgData name="Alexandre Pedarriosse" userId="136f4e367271c852" providerId="LiveId" clId="{FE02701D-422A-4463-A81B-3CECCEEC137E}" dt="2022-03-23T06:42:32.166" v="9665" actId="14100"/>
          <ac:spMkLst>
            <pc:docMk/>
            <pc:sldMk cId="3438413229" sldId="296"/>
            <ac:spMk id="11" creationId="{1737BCA1-4A7C-40BF-8FCA-1A3C182D0756}"/>
          </ac:spMkLst>
        </pc:spChg>
        <pc:spChg chg="mod">
          <ac:chgData name="Alexandre Pedarriosse" userId="136f4e367271c852" providerId="LiveId" clId="{FE02701D-422A-4463-A81B-3CECCEEC137E}" dt="2022-03-23T06:45:26.957" v="10074" actId="20577"/>
          <ac:spMkLst>
            <pc:docMk/>
            <pc:sldMk cId="3438413229" sldId="296"/>
            <ac:spMk id="12" creationId="{31F2D045-6A15-46D1-8171-A6C3A8D29809}"/>
          </ac:spMkLst>
        </pc:spChg>
        <pc:picChg chg="mod">
          <ac:chgData name="Alexandre Pedarriosse" userId="136f4e367271c852" providerId="LiveId" clId="{FE02701D-422A-4463-A81B-3CECCEEC137E}" dt="2022-03-23T06:40:26.294" v="9619" actId="1076"/>
          <ac:picMkLst>
            <pc:docMk/>
            <pc:sldMk cId="3438413229" sldId="296"/>
            <ac:picMk id="3" creationId="{558990B9-9AFD-46BA-9FF9-A6F3110A7FF2}"/>
          </ac:picMkLst>
        </pc:picChg>
        <pc:picChg chg="add mod ord">
          <ac:chgData name="Alexandre Pedarriosse" userId="136f4e367271c852" providerId="LiveId" clId="{FE02701D-422A-4463-A81B-3CECCEEC137E}" dt="2022-03-23T06:41:52.188" v="9634" actId="167"/>
          <ac:picMkLst>
            <pc:docMk/>
            <pc:sldMk cId="3438413229" sldId="296"/>
            <ac:picMk id="6" creationId="{FE67FC59-78EA-4418-ADE6-7A9BBCF625DC}"/>
          </ac:picMkLst>
        </pc:picChg>
        <pc:picChg chg="del">
          <ac:chgData name="Alexandre Pedarriosse" userId="136f4e367271c852" providerId="LiveId" clId="{FE02701D-422A-4463-A81B-3CECCEEC137E}" dt="2022-03-23T06:40:13.672" v="9615" actId="478"/>
          <ac:picMkLst>
            <pc:docMk/>
            <pc:sldMk cId="3438413229" sldId="296"/>
            <ac:picMk id="9" creationId="{082E4BC1-08B2-4861-8DD3-9EBFDA07CB47}"/>
          </ac:picMkLst>
        </pc:picChg>
        <pc:picChg chg="del">
          <ac:chgData name="Alexandre Pedarriosse" userId="136f4e367271c852" providerId="LiveId" clId="{FE02701D-422A-4463-A81B-3CECCEEC137E}" dt="2022-03-23T06:40:15.465" v="9616" actId="478"/>
          <ac:picMkLst>
            <pc:docMk/>
            <pc:sldMk cId="3438413229" sldId="296"/>
            <ac:picMk id="10" creationId="{75696BD4-9CE5-45C3-BEF6-11E2251B9E0D}"/>
          </ac:picMkLst>
        </pc:picChg>
        <pc:picChg chg="add del mod">
          <ac:chgData name="Alexandre Pedarriosse" userId="136f4e367271c852" providerId="LiveId" clId="{FE02701D-422A-4463-A81B-3CECCEEC137E}" dt="2022-03-23T06:41:41.675" v="9632" actId="478"/>
          <ac:picMkLst>
            <pc:docMk/>
            <pc:sldMk cId="3438413229" sldId="296"/>
            <ac:picMk id="13" creationId="{D72E7CF9-54F2-4C7A-BD84-E7FB0BECFE12}"/>
          </ac:picMkLst>
        </pc:picChg>
        <pc:cxnChg chg="add mod">
          <ac:chgData name="Alexandre Pedarriosse" userId="136f4e367271c852" providerId="LiveId" clId="{FE02701D-422A-4463-A81B-3CECCEEC137E}" dt="2022-03-23T06:46:39.047" v="10084" actId="208"/>
          <ac:cxnSpMkLst>
            <pc:docMk/>
            <pc:sldMk cId="3438413229" sldId="296"/>
            <ac:cxnSpMk id="8" creationId="{472491CA-C1C3-4FBD-A61F-4C4308B2A15B}"/>
          </ac:cxnSpMkLst>
        </pc:cxnChg>
      </pc:sldChg>
      <pc:sldChg chg="addSp delSp modSp add mod">
        <pc:chgData name="Alexandre Pedarriosse" userId="136f4e367271c852" providerId="LiveId" clId="{FE02701D-422A-4463-A81B-3CECCEEC137E}" dt="2022-03-23T06:52:39.085" v="10756" actId="167"/>
        <pc:sldMkLst>
          <pc:docMk/>
          <pc:sldMk cId="305757158" sldId="297"/>
        </pc:sldMkLst>
        <pc:spChg chg="mod">
          <ac:chgData name="Alexandre Pedarriosse" userId="136f4e367271c852" providerId="LiveId" clId="{FE02701D-422A-4463-A81B-3CECCEEC137E}" dt="2022-03-23T06:48:45.127" v="10148" actId="20577"/>
          <ac:spMkLst>
            <pc:docMk/>
            <pc:sldMk cId="305757158" sldId="297"/>
            <ac:spMk id="11" creationId="{1737BCA1-4A7C-40BF-8FCA-1A3C182D0756}"/>
          </ac:spMkLst>
        </pc:spChg>
        <pc:spChg chg="mod">
          <ac:chgData name="Alexandre Pedarriosse" userId="136f4e367271c852" providerId="LiveId" clId="{FE02701D-422A-4463-A81B-3CECCEEC137E}" dt="2022-03-23T06:52:32.304" v="10755" actId="20577"/>
          <ac:spMkLst>
            <pc:docMk/>
            <pc:sldMk cId="305757158" sldId="297"/>
            <ac:spMk id="12" creationId="{31F2D045-6A15-46D1-8171-A6C3A8D29809}"/>
          </ac:spMkLst>
        </pc:spChg>
        <pc:picChg chg="del mod">
          <ac:chgData name="Alexandre Pedarriosse" userId="136f4e367271c852" providerId="LiveId" clId="{FE02701D-422A-4463-A81B-3CECCEEC137E}" dt="2022-03-23T06:47:20.777" v="10089" actId="478"/>
          <ac:picMkLst>
            <pc:docMk/>
            <pc:sldMk cId="305757158" sldId="297"/>
            <ac:picMk id="3" creationId="{558990B9-9AFD-46BA-9FF9-A6F3110A7FF2}"/>
          </ac:picMkLst>
        </pc:picChg>
        <pc:picChg chg="del">
          <ac:chgData name="Alexandre Pedarriosse" userId="136f4e367271c852" providerId="LiveId" clId="{FE02701D-422A-4463-A81B-3CECCEEC137E}" dt="2022-03-23T06:47:40.416" v="10094" actId="478"/>
          <ac:picMkLst>
            <pc:docMk/>
            <pc:sldMk cId="305757158" sldId="297"/>
            <ac:picMk id="6" creationId="{FE67FC59-78EA-4418-ADE6-7A9BBCF625DC}"/>
          </ac:picMkLst>
        </pc:picChg>
        <pc:picChg chg="add mod">
          <ac:chgData name="Alexandre Pedarriosse" userId="136f4e367271c852" providerId="LiveId" clId="{FE02701D-422A-4463-A81B-3CECCEEC137E}" dt="2022-03-23T06:48:12.435" v="10101" actId="1076"/>
          <ac:picMkLst>
            <pc:docMk/>
            <pc:sldMk cId="305757158" sldId="297"/>
            <ac:picMk id="7" creationId="{2C936EA2-57C9-4B7C-A512-2BD9AA4D61E7}"/>
          </ac:picMkLst>
        </pc:picChg>
        <pc:picChg chg="add mod ord">
          <ac:chgData name="Alexandre Pedarriosse" userId="136f4e367271c852" providerId="LiveId" clId="{FE02701D-422A-4463-A81B-3CECCEEC137E}" dt="2022-03-23T06:52:39.085" v="10756" actId="167"/>
          <ac:picMkLst>
            <pc:docMk/>
            <pc:sldMk cId="305757158" sldId="297"/>
            <ac:picMk id="10" creationId="{CD386894-2784-401C-AB1B-4C60F4AD7064}"/>
          </ac:picMkLst>
        </pc:picChg>
        <pc:cxnChg chg="del">
          <ac:chgData name="Alexandre Pedarriosse" userId="136f4e367271c852" providerId="LiveId" clId="{FE02701D-422A-4463-A81B-3CECCEEC137E}" dt="2022-03-23T06:47:37.531" v="10093" actId="478"/>
          <ac:cxnSpMkLst>
            <pc:docMk/>
            <pc:sldMk cId="305757158" sldId="297"/>
            <ac:cxnSpMk id="8" creationId="{472491CA-C1C3-4FBD-A61F-4C4308B2A15B}"/>
          </ac:cxnSpMkLst>
        </pc:cxnChg>
      </pc:sldChg>
      <pc:sldChg chg="addSp delSp modSp add mod">
        <pc:chgData name="Alexandre Pedarriosse" userId="136f4e367271c852" providerId="LiveId" clId="{FE02701D-422A-4463-A81B-3CECCEEC137E}" dt="2022-03-23T06:59:54.511" v="11720" actId="207"/>
        <pc:sldMkLst>
          <pc:docMk/>
          <pc:sldMk cId="3276882449" sldId="298"/>
        </pc:sldMkLst>
        <pc:spChg chg="mod">
          <ac:chgData name="Alexandre Pedarriosse" userId="136f4e367271c852" providerId="LiveId" clId="{FE02701D-422A-4463-A81B-3CECCEEC137E}" dt="2022-03-23T06:53:08.603" v="10803" actId="20577"/>
          <ac:spMkLst>
            <pc:docMk/>
            <pc:sldMk cId="3276882449" sldId="298"/>
            <ac:spMk id="11" creationId="{1737BCA1-4A7C-40BF-8FCA-1A3C182D0756}"/>
          </ac:spMkLst>
        </pc:spChg>
        <pc:spChg chg="mod">
          <ac:chgData name="Alexandre Pedarriosse" userId="136f4e367271c852" providerId="LiveId" clId="{FE02701D-422A-4463-A81B-3CECCEEC137E}" dt="2022-03-23T06:59:54.511" v="11720" actId="207"/>
          <ac:spMkLst>
            <pc:docMk/>
            <pc:sldMk cId="3276882449" sldId="298"/>
            <ac:spMk id="12" creationId="{31F2D045-6A15-46D1-8171-A6C3A8D29809}"/>
          </ac:spMkLst>
        </pc:spChg>
        <pc:picChg chg="add mod">
          <ac:chgData name="Alexandre Pedarriosse" userId="136f4e367271c852" providerId="LiveId" clId="{FE02701D-422A-4463-A81B-3CECCEEC137E}" dt="2022-03-23T06:54:12.267" v="10823" actId="1076"/>
          <ac:picMkLst>
            <pc:docMk/>
            <pc:sldMk cId="3276882449" sldId="298"/>
            <ac:picMk id="3" creationId="{CD6EE502-77A7-438F-84F4-EFE20CD94D72}"/>
          </ac:picMkLst>
        </pc:picChg>
        <pc:picChg chg="del">
          <ac:chgData name="Alexandre Pedarriosse" userId="136f4e367271c852" providerId="LiveId" clId="{FE02701D-422A-4463-A81B-3CECCEEC137E}" dt="2022-03-23T06:53:25.488" v="10805" actId="478"/>
          <ac:picMkLst>
            <pc:docMk/>
            <pc:sldMk cId="3276882449" sldId="298"/>
            <ac:picMk id="7" creationId="{2C936EA2-57C9-4B7C-A512-2BD9AA4D61E7}"/>
          </ac:picMkLst>
        </pc:picChg>
        <pc:picChg chg="add mod">
          <ac:chgData name="Alexandre Pedarriosse" userId="136f4e367271c852" providerId="LiveId" clId="{FE02701D-422A-4463-A81B-3CECCEEC137E}" dt="2022-03-23T06:54:14.986" v="10824" actId="1076"/>
          <ac:picMkLst>
            <pc:docMk/>
            <pc:sldMk cId="3276882449" sldId="298"/>
            <ac:picMk id="8" creationId="{D4CDF051-503E-47E1-A42A-908E4A106BEE}"/>
          </ac:picMkLst>
        </pc:picChg>
        <pc:picChg chg="del">
          <ac:chgData name="Alexandre Pedarriosse" userId="136f4e367271c852" providerId="LiveId" clId="{FE02701D-422A-4463-A81B-3CECCEEC137E}" dt="2022-03-23T06:53:32.082" v="10808" actId="478"/>
          <ac:picMkLst>
            <pc:docMk/>
            <pc:sldMk cId="3276882449" sldId="298"/>
            <ac:picMk id="10" creationId="{CD386894-2784-401C-AB1B-4C60F4AD7064}"/>
          </ac:picMkLst>
        </pc:picChg>
      </pc:sldChg>
      <pc:sldChg chg="addSp delSp modSp add mod">
        <pc:chgData name="Alexandre Pedarriosse" userId="136f4e367271c852" providerId="LiveId" clId="{FE02701D-422A-4463-A81B-3CECCEEC137E}" dt="2022-03-23T07:07:21.415" v="12456" actId="20577"/>
        <pc:sldMkLst>
          <pc:docMk/>
          <pc:sldMk cId="2093238673" sldId="299"/>
        </pc:sldMkLst>
        <pc:spChg chg="mod">
          <ac:chgData name="Alexandre Pedarriosse" userId="136f4e367271c852" providerId="LiveId" clId="{FE02701D-422A-4463-A81B-3CECCEEC137E}" dt="2022-03-23T07:02:04.119" v="11759" actId="20577"/>
          <ac:spMkLst>
            <pc:docMk/>
            <pc:sldMk cId="2093238673" sldId="299"/>
            <ac:spMk id="11" creationId="{1737BCA1-4A7C-40BF-8FCA-1A3C182D0756}"/>
          </ac:spMkLst>
        </pc:spChg>
        <pc:spChg chg="mod">
          <ac:chgData name="Alexandre Pedarriosse" userId="136f4e367271c852" providerId="LiveId" clId="{FE02701D-422A-4463-A81B-3CECCEEC137E}" dt="2022-03-23T07:07:21.415" v="12456" actId="20577"/>
          <ac:spMkLst>
            <pc:docMk/>
            <pc:sldMk cId="2093238673" sldId="299"/>
            <ac:spMk id="12" creationId="{31F2D045-6A15-46D1-8171-A6C3A8D29809}"/>
          </ac:spMkLst>
        </pc:spChg>
        <pc:picChg chg="del">
          <ac:chgData name="Alexandre Pedarriosse" userId="136f4e367271c852" providerId="LiveId" clId="{FE02701D-422A-4463-A81B-3CECCEEC137E}" dt="2022-03-23T07:01:04.780" v="11729" actId="478"/>
          <ac:picMkLst>
            <pc:docMk/>
            <pc:sldMk cId="2093238673" sldId="299"/>
            <ac:picMk id="3" creationId="{CD6EE502-77A7-438F-84F4-EFE20CD94D72}"/>
          </ac:picMkLst>
        </pc:picChg>
        <pc:picChg chg="add mod">
          <ac:chgData name="Alexandre Pedarriosse" userId="136f4e367271c852" providerId="LiveId" clId="{FE02701D-422A-4463-A81B-3CECCEEC137E}" dt="2022-03-23T07:01:42.915" v="11737" actId="1440"/>
          <ac:picMkLst>
            <pc:docMk/>
            <pc:sldMk cId="2093238673" sldId="299"/>
            <ac:picMk id="6" creationId="{A492803B-440A-430A-A721-5D36CD82EFCE}"/>
          </ac:picMkLst>
        </pc:picChg>
        <pc:picChg chg="add del">
          <ac:chgData name="Alexandre Pedarriosse" userId="136f4e367271c852" providerId="LiveId" clId="{FE02701D-422A-4463-A81B-3CECCEEC137E}" dt="2022-03-23T07:01:23.611" v="11733" actId="478"/>
          <ac:picMkLst>
            <pc:docMk/>
            <pc:sldMk cId="2093238673" sldId="299"/>
            <ac:picMk id="8" creationId="{D4CDF051-503E-47E1-A42A-908E4A106BEE}"/>
          </ac:picMkLst>
        </pc:picChg>
        <pc:picChg chg="add mod ord">
          <ac:chgData name="Alexandre Pedarriosse" userId="136f4e367271c852" providerId="LiveId" clId="{FE02701D-422A-4463-A81B-3CECCEEC137E}" dt="2022-03-23T07:01:46.009" v="11738" actId="167"/>
          <ac:picMkLst>
            <pc:docMk/>
            <pc:sldMk cId="2093238673" sldId="299"/>
            <ac:picMk id="9" creationId="{F2A75E39-25C6-4F46-90B5-4EAED3B2D0F3}"/>
          </ac:picMkLst>
        </pc:picChg>
      </pc:sldChg>
      <pc:sldChg chg="modSp add mod ord">
        <pc:chgData name="Alexandre Pedarriosse" userId="136f4e367271c852" providerId="LiveId" clId="{FE02701D-422A-4463-A81B-3CECCEEC137E}" dt="2022-03-23T07:12:14.652" v="12466" actId="14826"/>
        <pc:sldMkLst>
          <pc:docMk/>
          <pc:sldMk cId="143668895" sldId="300"/>
        </pc:sldMkLst>
        <pc:spChg chg="mod">
          <ac:chgData name="Alexandre Pedarriosse" userId="136f4e367271c852" providerId="LiveId" clId="{FE02701D-422A-4463-A81B-3CECCEEC137E}" dt="2022-03-23T07:11:56.459" v="12465" actId="20577"/>
          <ac:spMkLst>
            <pc:docMk/>
            <pc:sldMk cId="143668895" sldId="300"/>
            <ac:spMk id="2" creationId="{976416B0-9ED5-454A-9D51-A0ABE4A40E77}"/>
          </ac:spMkLst>
        </pc:spChg>
        <pc:picChg chg="mod">
          <ac:chgData name="Alexandre Pedarriosse" userId="136f4e367271c852" providerId="LiveId" clId="{FE02701D-422A-4463-A81B-3CECCEEC137E}" dt="2022-03-23T07:12:14.652" v="12466" actId="14826"/>
          <ac:picMkLst>
            <pc:docMk/>
            <pc:sldMk cId="143668895" sldId="300"/>
            <ac:picMk id="5" creationId="{5249B607-FAA8-4E91-9053-5FF1F04CEBB3}"/>
          </ac:picMkLst>
        </pc:picChg>
      </pc:sldChg>
      <pc:sldChg chg="add del ord">
        <pc:chgData name="Alexandre Pedarriosse" userId="136f4e367271c852" providerId="LiveId" clId="{FE02701D-422A-4463-A81B-3CECCEEC137E}" dt="2022-03-23T07:26:15.832" v="12756" actId="47"/>
        <pc:sldMkLst>
          <pc:docMk/>
          <pc:sldMk cId="2782949720" sldId="301"/>
        </pc:sldMkLst>
      </pc:sldChg>
      <pc:sldChg chg="addSp delSp modSp add mod ord">
        <pc:chgData name="Alexandre Pedarriosse" userId="136f4e367271c852" providerId="LiveId" clId="{FE02701D-422A-4463-A81B-3CECCEEC137E}" dt="2022-03-23T07:26:02.882" v="12755" actId="14100"/>
        <pc:sldMkLst>
          <pc:docMk/>
          <pc:sldMk cId="2909904765" sldId="302"/>
        </pc:sldMkLst>
        <pc:spChg chg="add del">
          <ac:chgData name="Alexandre Pedarriosse" userId="136f4e367271c852" providerId="LiveId" clId="{FE02701D-422A-4463-A81B-3CECCEEC137E}" dt="2022-03-23T07:17:57.095" v="12479" actId="478"/>
          <ac:spMkLst>
            <pc:docMk/>
            <pc:sldMk cId="2909904765" sldId="302"/>
            <ac:spMk id="2" creationId="{C7C8A94C-A28C-4EB6-8675-D2D090004300}"/>
          </ac:spMkLst>
        </pc:spChg>
        <pc:spChg chg="mod">
          <ac:chgData name="Alexandre Pedarriosse" userId="136f4e367271c852" providerId="LiveId" clId="{FE02701D-422A-4463-A81B-3CECCEEC137E}" dt="2022-03-23T07:20:27.029" v="12551" actId="20577"/>
          <ac:spMkLst>
            <pc:docMk/>
            <pc:sldMk cId="2909904765" sldId="302"/>
            <ac:spMk id="5" creationId="{19767892-5C77-4FC7-8BA4-B80513A74091}"/>
          </ac:spMkLst>
        </pc:spChg>
        <pc:spChg chg="add del">
          <ac:chgData name="Alexandre Pedarriosse" userId="136f4e367271c852" providerId="LiveId" clId="{FE02701D-422A-4463-A81B-3CECCEEC137E}" dt="2022-03-23T07:18:12.962" v="12481" actId="478"/>
          <ac:spMkLst>
            <pc:docMk/>
            <pc:sldMk cId="2909904765" sldId="302"/>
            <ac:spMk id="6" creationId="{A253BDEE-F7BA-4AFD-83D6-DB0A4406A84A}"/>
          </ac:spMkLst>
        </pc:spChg>
        <pc:spChg chg="add mod">
          <ac:chgData name="Alexandre Pedarriosse" userId="136f4e367271c852" providerId="LiveId" clId="{FE02701D-422A-4463-A81B-3CECCEEC137E}" dt="2022-03-23T07:25:06.255" v="12717" actId="1076"/>
          <ac:spMkLst>
            <pc:docMk/>
            <pc:sldMk cId="2909904765" sldId="302"/>
            <ac:spMk id="7" creationId="{64965B38-E621-46EA-8FC0-63A7678DE2BA}"/>
          </ac:spMkLst>
        </pc:spChg>
        <pc:spChg chg="del">
          <ac:chgData name="Alexandre Pedarriosse" userId="136f4e367271c852" providerId="LiveId" clId="{FE02701D-422A-4463-A81B-3CECCEEC137E}" dt="2022-03-23T07:19:23.912" v="12492" actId="478"/>
          <ac:spMkLst>
            <pc:docMk/>
            <pc:sldMk cId="2909904765" sldId="302"/>
            <ac:spMk id="12" creationId="{31F2D045-6A15-46D1-8171-A6C3A8D29809}"/>
          </ac:spMkLst>
        </pc:spChg>
        <pc:spChg chg="add mod">
          <ac:chgData name="Alexandre Pedarriosse" userId="136f4e367271c852" providerId="LiveId" clId="{FE02701D-422A-4463-A81B-3CECCEEC137E}" dt="2022-03-23T07:25:06.255" v="12717" actId="1076"/>
          <ac:spMkLst>
            <pc:docMk/>
            <pc:sldMk cId="2909904765" sldId="302"/>
            <ac:spMk id="16" creationId="{FD33714A-52C1-45C4-B18A-79A917AC2105}"/>
          </ac:spMkLst>
        </pc:spChg>
        <pc:spChg chg="add mod">
          <ac:chgData name="Alexandre Pedarriosse" userId="136f4e367271c852" providerId="LiveId" clId="{FE02701D-422A-4463-A81B-3CECCEEC137E}" dt="2022-03-23T07:25:06.255" v="12717" actId="1076"/>
          <ac:spMkLst>
            <pc:docMk/>
            <pc:sldMk cId="2909904765" sldId="302"/>
            <ac:spMk id="17" creationId="{32EF1210-6868-464E-BD3D-FF6B10DAFE54}"/>
          </ac:spMkLst>
        </pc:spChg>
        <pc:spChg chg="add mod">
          <ac:chgData name="Alexandre Pedarriosse" userId="136f4e367271c852" providerId="LiveId" clId="{FE02701D-422A-4463-A81B-3CECCEEC137E}" dt="2022-03-23T07:26:02.882" v="12755" actId="14100"/>
          <ac:spMkLst>
            <pc:docMk/>
            <pc:sldMk cId="2909904765" sldId="302"/>
            <ac:spMk id="18" creationId="{B57DF5AA-585B-4E9C-8C23-4E81C37DF876}"/>
          </ac:spMkLst>
        </pc:spChg>
        <pc:picChg chg="del">
          <ac:chgData name="Alexandre Pedarriosse" userId="136f4e367271c852" providerId="LiveId" clId="{FE02701D-422A-4463-A81B-3CECCEEC137E}" dt="2022-03-23T07:17:36.316" v="12475" actId="478"/>
          <ac:picMkLst>
            <pc:docMk/>
            <pc:sldMk cId="2909904765" sldId="302"/>
            <ac:picMk id="3" creationId="{558990B9-9AFD-46BA-9FF9-A6F3110A7FF2}"/>
          </ac:picMkLst>
        </pc:picChg>
        <pc:picChg chg="del">
          <ac:chgData name="Alexandre Pedarriosse" userId="136f4e367271c852" providerId="LiveId" clId="{FE02701D-422A-4463-A81B-3CECCEEC137E}" dt="2022-03-23T07:17:37.347" v="12476" actId="478"/>
          <ac:picMkLst>
            <pc:docMk/>
            <pc:sldMk cId="2909904765" sldId="302"/>
            <ac:picMk id="9" creationId="{082E4BC1-08B2-4861-8DD3-9EBFDA07CB47}"/>
          </ac:picMkLst>
        </pc:picChg>
        <pc:picChg chg="del">
          <ac:chgData name="Alexandre Pedarriosse" userId="136f4e367271c852" providerId="LiveId" clId="{FE02701D-422A-4463-A81B-3CECCEEC137E}" dt="2022-03-23T07:17:38.222" v="12477" actId="478"/>
          <ac:picMkLst>
            <pc:docMk/>
            <pc:sldMk cId="2909904765" sldId="302"/>
            <ac:picMk id="10" creationId="{75696BD4-9CE5-45C3-BEF6-11E2251B9E0D}"/>
          </ac:picMkLst>
        </pc:picChg>
        <pc:picChg chg="add del mod">
          <ac:chgData name="Alexandre Pedarriosse" userId="136f4e367271c852" providerId="LiveId" clId="{FE02701D-422A-4463-A81B-3CECCEEC137E}" dt="2022-03-23T07:21:24.476" v="12561" actId="478"/>
          <ac:picMkLst>
            <pc:docMk/>
            <pc:sldMk cId="2909904765" sldId="302"/>
            <ac:picMk id="13" creationId="{0870E4F2-CB48-4BDB-AE7A-21D28AF15722}"/>
          </ac:picMkLst>
        </pc:picChg>
        <pc:picChg chg="add mod ord modCrop">
          <ac:chgData name="Alexandre Pedarriosse" userId="136f4e367271c852" providerId="LiveId" clId="{FE02701D-422A-4463-A81B-3CECCEEC137E}" dt="2022-03-23T07:25:06.255" v="12717" actId="1076"/>
          <ac:picMkLst>
            <pc:docMk/>
            <pc:sldMk cId="2909904765" sldId="302"/>
            <ac:picMk id="15" creationId="{122AF647-1D2F-4A90-8228-9BCDB0A0EA74}"/>
          </ac:picMkLst>
        </pc:picChg>
      </pc:sldChg>
      <pc:sldChg chg="addSp delSp modSp add mod">
        <pc:chgData name="Alexandre Pedarriosse" userId="136f4e367271c852" providerId="LiveId" clId="{FE02701D-422A-4463-A81B-3CECCEEC137E}" dt="2022-03-23T10:43:04.056" v="16197" actId="732"/>
        <pc:sldMkLst>
          <pc:docMk/>
          <pc:sldMk cId="1440520542" sldId="303"/>
        </pc:sldMkLst>
        <pc:spChg chg="mod">
          <ac:chgData name="Alexandre Pedarriosse" userId="136f4e367271c852" providerId="LiveId" clId="{FE02701D-422A-4463-A81B-3CECCEEC137E}" dt="2022-03-23T08:01:00.219" v="12845" actId="20577"/>
          <ac:spMkLst>
            <pc:docMk/>
            <pc:sldMk cId="1440520542" sldId="303"/>
            <ac:spMk id="7" creationId="{64965B38-E621-46EA-8FC0-63A7678DE2BA}"/>
          </ac:spMkLst>
        </pc:spChg>
        <pc:spChg chg="mod">
          <ac:chgData name="Alexandre Pedarriosse" userId="136f4e367271c852" providerId="LiveId" clId="{FE02701D-422A-4463-A81B-3CECCEEC137E}" dt="2022-03-23T07:59:46.858" v="12788" actId="20577"/>
          <ac:spMkLst>
            <pc:docMk/>
            <pc:sldMk cId="1440520542" sldId="303"/>
            <ac:spMk id="11" creationId="{1737BCA1-4A7C-40BF-8FCA-1A3C182D0756}"/>
          </ac:spMkLst>
        </pc:spChg>
        <pc:spChg chg="mod">
          <ac:chgData name="Alexandre Pedarriosse" userId="136f4e367271c852" providerId="LiveId" clId="{FE02701D-422A-4463-A81B-3CECCEEC137E}" dt="2022-03-23T08:01:44.341" v="12922" actId="20577"/>
          <ac:spMkLst>
            <pc:docMk/>
            <pc:sldMk cId="1440520542" sldId="303"/>
            <ac:spMk id="16" creationId="{FD33714A-52C1-45C4-B18A-79A917AC2105}"/>
          </ac:spMkLst>
        </pc:spChg>
        <pc:spChg chg="del">
          <ac:chgData name="Alexandre Pedarriosse" userId="136f4e367271c852" providerId="LiveId" clId="{FE02701D-422A-4463-A81B-3CECCEEC137E}" dt="2022-03-23T08:02:17.369" v="12923" actId="478"/>
          <ac:spMkLst>
            <pc:docMk/>
            <pc:sldMk cId="1440520542" sldId="303"/>
            <ac:spMk id="17" creationId="{32EF1210-6868-464E-BD3D-FF6B10DAFE54}"/>
          </ac:spMkLst>
        </pc:spChg>
        <pc:spChg chg="mod">
          <ac:chgData name="Alexandre Pedarriosse" userId="136f4e367271c852" providerId="LiveId" clId="{FE02701D-422A-4463-A81B-3CECCEEC137E}" dt="2022-03-23T08:00:42.186" v="12809" actId="20577"/>
          <ac:spMkLst>
            <pc:docMk/>
            <pc:sldMk cId="1440520542" sldId="303"/>
            <ac:spMk id="18" creationId="{B57DF5AA-585B-4E9C-8C23-4E81C37DF876}"/>
          </ac:spMkLst>
        </pc:spChg>
        <pc:picChg chg="add mod ord modCrop">
          <ac:chgData name="Alexandre Pedarriosse" userId="136f4e367271c852" providerId="LiveId" clId="{FE02701D-422A-4463-A81B-3CECCEEC137E}" dt="2022-03-23T10:43:04.056" v="16197" actId="732"/>
          <ac:picMkLst>
            <pc:docMk/>
            <pc:sldMk cId="1440520542" sldId="303"/>
            <ac:picMk id="3" creationId="{DA7BBFC5-E55F-490A-B92C-1C86374619A6}"/>
          </ac:picMkLst>
        </pc:picChg>
        <pc:picChg chg="add del mod modCrop">
          <ac:chgData name="Alexandre Pedarriosse" userId="136f4e367271c852" providerId="LiveId" clId="{FE02701D-422A-4463-A81B-3CECCEEC137E}" dt="2022-03-23T08:03:33.838" v="12932" actId="478"/>
          <ac:picMkLst>
            <pc:docMk/>
            <pc:sldMk cId="1440520542" sldId="303"/>
            <ac:picMk id="15" creationId="{122AF647-1D2F-4A90-8228-9BCDB0A0EA74}"/>
          </ac:picMkLst>
        </pc:picChg>
      </pc:sldChg>
      <pc:sldChg chg="modSp add mod">
        <pc:chgData name="Alexandre Pedarriosse" userId="136f4e367271c852" providerId="LiveId" clId="{FE02701D-422A-4463-A81B-3CECCEEC137E}" dt="2022-03-23T10:42:58.144" v="16196" actId="732"/>
        <pc:sldMkLst>
          <pc:docMk/>
          <pc:sldMk cId="1987903988" sldId="304"/>
        </pc:sldMkLst>
        <pc:spChg chg="mod">
          <ac:chgData name="Alexandre Pedarriosse" userId="136f4e367271c852" providerId="LiveId" clId="{FE02701D-422A-4463-A81B-3CECCEEC137E}" dt="2022-03-23T08:05:26.064" v="13062" actId="20577"/>
          <ac:spMkLst>
            <pc:docMk/>
            <pc:sldMk cId="1987903988" sldId="304"/>
            <ac:spMk id="7" creationId="{64965B38-E621-46EA-8FC0-63A7678DE2BA}"/>
          </ac:spMkLst>
        </pc:spChg>
        <pc:spChg chg="mod">
          <ac:chgData name="Alexandre Pedarriosse" userId="136f4e367271c852" providerId="LiveId" clId="{FE02701D-422A-4463-A81B-3CECCEEC137E}" dt="2022-03-23T08:04:23.985" v="12970" actId="14100"/>
          <ac:spMkLst>
            <pc:docMk/>
            <pc:sldMk cId="1987903988" sldId="304"/>
            <ac:spMk id="11" creationId="{1737BCA1-4A7C-40BF-8FCA-1A3C182D0756}"/>
          </ac:spMkLst>
        </pc:spChg>
        <pc:spChg chg="mod">
          <ac:chgData name="Alexandre Pedarriosse" userId="136f4e367271c852" providerId="LiveId" clId="{FE02701D-422A-4463-A81B-3CECCEEC137E}" dt="2022-03-23T08:06:23.053" v="13201" actId="14100"/>
          <ac:spMkLst>
            <pc:docMk/>
            <pc:sldMk cId="1987903988" sldId="304"/>
            <ac:spMk id="16" creationId="{FD33714A-52C1-45C4-B18A-79A917AC2105}"/>
          </ac:spMkLst>
        </pc:spChg>
        <pc:spChg chg="mod">
          <ac:chgData name="Alexandre Pedarriosse" userId="136f4e367271c852" providerId="LiveId" clId="{FE02701D-422A-4463-A81B-3CECCEEC137E}" dt="2022-03-23T08:04:44.674" v="12989" actId="20577"/>
          <ac:spMkLst>
            <pc:docMk/>
            <pc:sldMk cId="1987903988" sldId="304"/>
            <ac:spMk id="18" creationId="{B57DF5AA-585B-4E9C-8C23-4E81C37DF876}"/>
          </ac:spMkLst>
        </pc:spChg>
        <pc:picChg chg="mod modCrop">
          <ac:chgData name="Alexandre Pedarriosse" userId="136f4e367271c852" providerId="LiveId" clId="{FE02701D-422A-4463-A81B-3CECCEEC137E}" dt="2022-03-23T10:42:58.144" v="16196" actId="732"/>
          <ac:picMkLst>
            <pc:docMk/>
            <pc:sldMk cId="1987903988" sldId="304"/>
            <ac:picMk id="3" creationId="{DA7BBFC5-E55F-490A-B92C-1C86374619A6}"/>
          </ac:picMkLst>
        </pc:picChg>
      </pc:sldChg>
      <pc:sldChg chg="delSp modSp add mod">
        <pc:chgData name="Alexandre Pedarriosse" userId="136f4e367271c852" providerId="LiveId" clId="{FE02701D-422A-4463-A81B-3CECCEEC137E}" dt="2022-03-23T10:42:52.597" v="16195" actId="732"/>
        <pc:sldMkLst>
          <pc:docMk/>
          <pc:sldMk cId="3485746929" sldId="305"/>
        </pc:sldMkLst>
        <pc:spChg chg="mod">
          <ac:chgData name="Alexandre Pedarriosse" userId="136f4e367271c852" providerId="LiveId" clId="{FE02701D-422A-4463-A81B-3CECCEEC137E}" dt="2022-03-23T08:07:39.714" v="13251" actId="14100"/>
          <ac:spMkLst>
            <pc:docMk/>
            <pc:sldMk cId="3485746929" sldId="305"/>
            <ac:spMk id="7" creationId="{64965B38-E621-46EA-8FC0-63A7678DE2BA}"/>
          </ac:spMkLst>
        </pc:spChg>
        <pc:spChg chg="del">
          <ac:chgData name="Alexandre Pedarriosse" userId="136f4e367271c852" providerId="LiveId" clId="{FE02701D-422A-4463-A81B-3CECCEEC137E}" dt="2022-03-23T08:07:05.628" v="13204" actId="478"/>
          <ac:spMkLst>
            <pc:docMk/>
            <pc:sldMk cId="3485746929" sldId="305"/>
            <ac:spMk id="16" creationId="{FD33714A-52C1-45C4-B18A-79A917AC2105}"/>
          </ac:spMkLst>
        </pc:spChg>
        <pc:spChg chg="del">
          <ac:chgData name="Alexandre Pedarriosse" userId="136f4e367271c852" providerId="LiveId" clId="{FE02701D-422A-4463-A81B-3CECCEEC137E}" dt="2022-03-23T08:07:07.152" v="13205" actId="478"/>
          <ac:spMkLst>
            <pc:docMk/>
            <pc:sldMk cId="3485746929" sldId="305"/>
            <ac:spMk id="18" creationId="{B57DF5AA-585B-4E9C-8C23-4E81C37DF876}"/>
          </ac:spMkLst>
        </pc:spChg>
        <pc:picChg chg="mod modCrop">
          <ac:chgData name="Alexandre Pedarriosse" userId="136f4e367271c852" providerId="LiveId" clId="{FE02701D-422A-4463-A81B-3CECCEEC137E}" dt="2022-03-23T10:42:52.597" v="16195" actId="732"/>
          <ac:picMkLst>
            <pc:docMk/>
            <pc:sldMk cId="3485746929" sldId="305"/>
            <ac:picMk id="3" creationId="{DA7BBFC5-E55F-490A-B92C-1C86374619A6}"/>
          </ac:picMkLst>
        </pc:picChg>
      </pc:sldChg>
      <pc:sldChg chg="add del">
        <pc:chgData name="Alexandre Pedarriosse" userId="136f4e367271c852" providerId="LiveId" clId="{FE02701D-422A-4463-A81B-3CECCEEC137E}" dt="2022-03-23T08:07:56.702" v="13253" actId="47"/>
        <pc:sldMkLst>
          <pc:docMk/>
          <pc:sldMk cId="902237860" sldId="306"/>
        </pc:sldMkLst>
      </pc:sldChg>
      <pc:sldChg chg="delSp modSp add mod ord">
        <pc:chgData name="Alexandre Pedarriosse" userId="136f4e367271c852" providerId="LiveId" clId="{FE02701D-422A-4463-A81B-3CECCEEC137E}" dt="2022-03-23T10:42:41.726" v="16194" actId="732"/>
        <pc:sldMkLst>
          <pc:docMk/>
          <pc:sldMk cId="2447078314" sldId="306"/>
        </pc:sldMkLst>
        <pc:spChg chg="del">
          <ac:chgData name="Alexandre Pedarriosse" userId="136f4e367271c852" providerId="LiveId" clId="{FE02701D-422A-4463-A81B-3CECCEEC137E}" dt="2022-03-23T08:09:37.876" v="13421" actId="478"/>
          <ac:spMkLst>
            <pc:docMk/>
            <pc:sldMk cId="2447078314" sldId="306"/>
            <ac:spMk id="7" creationId="{64965B38-E621-46EA-8FC0-63A7678DE2BA}"/>
          </ac:spMkLst>
        </pc:spChg>
        <pc:spChg chg="mod">
          <ac:chgData name="Alexandre Pedarriosse" userId="136f4e367271c852" providerId="LiveId" clId="{FE02701D-422A-4463-A81B-3CECCEEC137E}" dt="2022-03-23T08:08:38.967" v="13302" actId="14100"/>
          <ac:spMkLst>
            <pc:docMk/>
            <pc:sldMk cId="2447078314" sldId="306"/>
            <ac:spMk id="11" creationId="{1737BCA1-4A7C-40BF-8FCA-1A3C182D0756}"/>
          </ac:spMkLst>
        </pc:spChg>
        <pc:spChg chg="del mod">
          <ac:chgData name="Alexandre Pedarriosse" userId="136f4e367271c852" providerId="LiveId" clId="{FE02701D-422A-4463-A81B-3CECCEEC137E}" dt="2022-03-23T08:09:36.743" v="13420" actId="478"/>
          <ac:spMkLst>
            <pc:docMk/>
            <pc:sldMk cId="2447078314" sldId="306"/>
            <ac:spMk id="16" creationId="{FD33714A-52C1-45C4-B18A-79A917AC2105}"/>
          </ac:spMkLst>
        </pc:spChg>
        <pc:spChg chg="mod">
          <ac:chgData name="Alexandre Pedarriosse" userId="136f4e367271c852" providerId="LiveId" clId="{FE02701D-422A-4463-A81B-3CECCEEC137E}" dt="2022-03-23T08:09:34.243" v="13419" actId="20577"/>
          <ac:spMkLst>
            <pc:docMk/>
            <pc:sldMk cId="2447078314" sldId="306"/>
            <ac:spMk id="18" creationId="{B57DF5AA-585B-4E9C-8C23-4E81C37DF876}"/>
          </ac:spMkLst>
        </pc:spChg>
        <pc:picChg chg="mod modCrop">
          <ac:chgData name="Alexandre Pedarriosse" userId="136f4e367271c852" providerId="LiveId" clId="{FE02701D-422A-4463-A81B-3CECCEEC137E}" dt="2022-03-23T10:42:41.726" v="16194" actId="732"/>
          <ac:picMkLst>
            <pc:docMk/>
            <pc:sldMk cId="2447078314" sldId="306"/>
            <ac:picMk id="3" creationId="{DA7BBFC5-E55F-490A-B92C-1C86374619A6}"/>
          </ac:picMkLst>
        </pc:picChg>
      </pc:sldChg>
      <pc:sldChg chg="addSp delSp modSp add mod">
        <pc:chgData name="Alexandre Pedarriosse" userId="136f4e367271c852" providerId="LiveId" clId="{FE02701D-422A-4463-A81B-3CECCEEC137E}" dt="2022-03-23T10:42:34.768" v="16193" actId="732"/>
        <pc:sldMkLst>
          <pc:docMk/>
          <pc:sldMk cId="317498718" sldId="307"/>
        </pc:sldMkLst>
        <pc:spChg chg="add mod">
          <ac:chgData name="Alexandre Pedarriosse" userId="136f4e367271c852" providerId="LiveId" clId="{FE02701D-422A-4463-A81B-3CECCEEC137E}" dt="2022-03-23T08:11:58.123" v="13666" actId="14100"/>
          <ac:spMkLst>
            <pc:docMk/>
            <pc:sldMk cId="317498718" sldId="307"/>
            <ac:spMk id="7" creationId="{84BAE2EF-85C9-4B78-88A1-FCF5C9635137}"/>
          </ac:spMkLst>
        </pc:spChg>
        <pc:spChg chg="add mod">
          <ac:chgData name="Alexandre Pedarriosse" userId="136f4e367271c852" providerId="LiveId" clId="{FE02701D-422A-4463-A81B-3CECCEEC137E}" dt="2022-03-23T08:10:42.595" v="13493" actId="20577"/>
          <ac:spMkLst>
            <pc:docMk/>
            <pc:sldMk cId="317498718" sldId="307"/>
            <ac:spMk id="8" creationId="{4762D676-DC73-4BF4-88C0-948F8BC9D3FF}"/>
          </ac:spMkLst>
        </pc:spChg>
        <pc:spChg chg="del">
          <ac:chgData name="Alexandre Pedarriosse" userId="136f4e367271c852" providerId="LiveId" clId="{FE02701D-422A-4463-A81B-3CECCEEC137E}" dt="2022-03-23T08:12:02.557" v="13667" actId="478"/>
          <ac:spMkLst>
            <pc:docMk/>
            <pc:sldMk cId="317498718" sldId="307"/>
            <ac:spMk id="18" creationId="{B57DF5AA-585B-4E9C-8C23-4E81C37DF876}"/>
          </ac:spMkLst>
        </pc:spChg>
        <pc:picChg chg="mod modCrop">
          <ac:chgData name="Alexandre Pedarriosse" userId="136f4e367271c852" providerId="LiveId" clId="{FE02701D-422A-4463-A81B-3CECCEEC137E}" dt="2022-03-23T10:42:34.768" v="16193" actId="732"/>
          <ac:picMkLst>
            <pc:docMk/>
            <pc:sldMk cId="317498718" sldId="307"/>
            <ac:picMk id="3" creationId="{DA7BBFC5-E55F-490A-B92C-1C86374619A6}"/>
          </ac:picMkLst>
        </pc:picChg>
      </pc:sldChg>
      <pc:sldChg chg="addSp delSp modSp add mod">
        <pc:chgData name="Alexandre Pedarriosse" userId="136f4e367271c852" providerId="LiveId" clId="{FE02701D-422A-4463-A81B-3CECCEEC137E}" dt="2022-03-23T10:42:26.184" v="16192" actId="732"/>
        <pc:sldMkLst>
          <pc:docMk/>
          <pc:sldMk cId="376171795" sldId="308"/>
        </pc:sldMkLst>
        <pc:spChg chg="del">
          <ac:chgData name="Alexandre Pedarriosse" userId="136f4e367271c852" providerId="LiveId" clId="{FE02701D-422A-4463-A81B-3CECCEEC137E}" dt="2022-03-23T08:14:35.609" v="13692" actId="478"/>
          <ac:spMkLst>
            <pc:docMk/>
            <pc:sldMk cId="376171795" sldId="308"/>
            <ac:spMk id="7" creationId="{84BAE2EF-85C9-4B78-88A1-FCF5C9635137}"/>
          </ac:spMkLst>
        </pc:spChg>
        <pc:spChg chg="mod">
          <ac:chgData name="Alexandre Pedarriosse" userId="136f4e367271c852" providerId="LiveId" clId="{FE02701D-422A-4463-A81B-3CECCEEC137E}" dt="2022-03-23T08:17:40.203" v="14142" actId="14100"/>
          <ac:spMkLst>
            <pc:docMk/>
            <pc:sldMk cId="376171795" sldId="308"/>
            <ac:spMk id="8" creationId="{4762D676-DC73-4BF4-88C0-948F8BC9D3FF}"/>
          </ac:spMkLst>
        </pc:spChg>
        <pc:spChg chg="add mod">
          <ac:chgData name="Alexandre Pedarriosse" userId="136f4e367271c852" providerId="LiveId" clId="{FE02701D-422A-4463-A81B-3CECCEEC137E}" dt="2022-03-23T08:21:11.588" v="14197" actId="14100"/>
          <ac:spMkLst>
            <pc:docMk/>
            <pc:sldMk cId="376171795" sldId="308"/>
            <ac:spMk id="9" creationId="{0CFC92E5-3352-4F94-81A9-1F1B02099E60}"/>
          </ac:spMkLst>
        </pc:spChg>
        <pc:spChg chg="add mod">
          <ac:chgData name="Alexandre Pedarriosse" userId="136f4e367271c852" providerId="LiveId" clId="{FE02701D-422A-4463-A81B-3CECCEEC137E}" dt="2022-03-23T08:21:08.496" v="14196" actId="14100"/>
          <ac:spMkLst>
            <pc:docMk/>
            <pc:sldMk cId="376171795" sldId="308"/>
            <ac:spMk id="10" creationId="{13E5EB93-3A69-4872-A59A-55E0444AB999}"/>
          </ac:spMkLst>
        </pc:spChg>
        <pc:spChg chg="mod">
          <ac:chgData name="Alexandre Pedarriosse" userId="136f4e367271c852" providerId="LiveId" clId="{FE02701D-422A-4463-A81B-3CECCEEC137E}" dt="2022-03-23T08:14:24.280" v="13690" actId="20577"/>
          <ac:spMkLst>
            <pc:docMk/>
            <pc:sldMk cId="376171795" sldId="308"/>
            <ac:spMk id="11" creationId="{1737BCA1-4A7C-40BF-8FCA-1A3C182D0756}"/>
          </ac:spMkLst>
        </pc:spChg>
        <pc:spChg chg="add mod">
          <ac:chgData name="Alexandre Pedarriosse" userId="136f4e367271c852" providerId="LiveId" clId="{FE02701D-422A-4463-A81B-3CECCEEC137E}" dt="2022-03-23T08:21:06.140" v="14195" actId="14100"/>
          <ac:spMkLst>
            <pc:docMk/>
            <pc:sldMk cId="376171795" sldId="308"/>
            <ac:spMk id="12" creationId="{1074F39C-96DD-4BD4-BBEC-9AC054C97E9F}"/>
          </ac:spMkLst>
        </pc:spChg>
        <pc:spChg chg="add mod">
          <ac:chgData name="Alexandre Pedarriosse" userId="136f4e367271c852" providerId="LiveId" clId="{FE02701D-422A-4463-A81B-3CECCEEC137E}" dt="2022-03-23T08:21:23.428" v="14203" actId="20577"/>
          <ac:spMkLst>
            <pc:docMk/>
            <pc:sldMk cId="376171795" sldId="308"/>
            <ac:spMk id="13" creationId="{7376B78F-6FD4-4B3F-AB4F-F41B50C39919}"/>
          </ac:spMkLst>
        </pc:spChg>
        <pc:spChg chg="add mod">
          <ac:chgData name="Alexandre Pedarriosse" userId="136f4e367271c852" providerId="LiveId" clId="{FE02701D-422A-4463-A81B-3CECCEEC137E}" dt="2022-03-23T08:22:03.200" v="14252" actId="14100"/>
          <ac:spMkLst>
            <pc:docMk/>
            <pc:sldMk cId="376171795" sldId="308"/>
            <ac:spMk id="14" creationId="{26246503-C2CB-4940-B518-B7F5D0FDF6F7}"/>
          </ac:spMkLst>
        </pc:spChg>
        <pc:spChg chg="add mod">
          <ac:chgData name="Alexandre Pedarriosse" userId="136f4e367271c852" providerId="LiveId" clId="{FE02701D-422A-4463-A81B-3CECCEEC137E}" dt="2022-03-23T08:23:29.623" v="14427" actId="20577"/>
          <ac:spMkLst>
            <pc:docMk/>
            <pc:sldMk cId="376171795" sldId="308"/>
            <ac:spMk id="15" creationId="{5E37C032-0936-4F4D-92E1-BBE7ABFF39F6}"/>
          </ac:spMkLst>
        </pc:spChg>
        <pc:picChg chg="mod modCrop">
          <ac:chgData name="Alexandre Pedarriosse" userId="136f4e367271c852" providerId="LiveId" clId="{FE02701D-422A-4463-A81B-3CECCEEC137E}" dt="2022-03-23T10:42:26.184" v="16192" actId="732"/>
          <ac:picMkLst>
            <pc:docMk/>
            <pc:sldMk cId="376171795" sldId="308"/>
            <ac:picMk id="3" creationId="{DA7BBFC5-E55F-490A-B92C-1C86374619A6}"/>
          </ac:picMkLst>
        </pc:picChg>
      </pc:sldChg>
      <pc:sldChg chg="addSp modSp add mod ord">
        <pc:chgData name="Alexandre Pedarriosse" userId="136f4e367271c852" providerId="LiveId" clId="{FE02701D-422A-4463-A81B-3CECCEEC137E}" dt="2022-03-23T10:42:17.199" v="16191" actId="732"/>
        <pc:sldMkLst>
          <pc:docMk/>
          <pc:sldMk cId="854898201" sldId="309"/>
        </pc:sldMkLst>
        <pc:spChg chg="mod">
          <ac:chgData name="Alexandre Pedarriosse" userId="136f4e367271c852" providerId="LiveId" clId="{FE02701D-422A-4463-A81B-3CECCEEC137E}" dt="2022-03-23T08:30:04.790" v="15061" actId="20577"/>
          <ac:spMkLst>
            <pc:docMk/>
            <pc:sldMk cId="854898201" sldId="309"/>
            <ac:spMk id="7" creationId="{64965B38-E621-46EA-8FC0-63A7678DE2BA}"/>
          </ac:spMkLst>
        </pc:spChg>
        <pc:spChg chg="add mod">
          <ac:chgData name="Alexandre Pedarriosse" userId="136f4e367271c852" providerId="LiveId" clId="{FE02701D-422A-4463-A81B-3CECCEEC137E}" dt="2022-03-23T08:25:27.806" v="14681" actId="5793"/>
          <ac:spMkLst>
            <pc:docMk/>
            <pc:sldMk cId="854898201" sldId="309"/>
            <ac:spMk id="9" creationId="{787B95DC-37A1-44C6-93BD-A2E40D11A9A7}"/>
          </ac:spMkLst>
        </pc:spChg>
        <pc:spChg chg="mod">
          <ac:chgData name="Alexandre Pedarriosse" userId="136f4e367271c852" providerId="LiveId" clId="{FE02701D-422A-4463-A81B-3CECCEEC137E}" dt="2022-03-23T08:24:08.203" v="14442" actId="20577"/>
          <ac:spMkLst>
            <pc:docMk/>
            <pc:sldMk cId="854898201" sldId="309"/>
            <ac:spMk id="11" creationId="{1737BCA1-4A7C-40BF-8FCA-1A3C182D0756}"/>
          </ac:spMkLst>
        </pc:spChg>
        <pc:spChg chg="mod">
          <ac:chgData name="Alexandre Pedarriosse" userId="136f4e367271c852" providerId="LiveId" clId="{FE02701D-422A-4463-A81B-3CECCEEC137E}" dt="2022-03-23T08:29:51.737" v="15022" actId="14100"/>
          <ac:spMkLst>
            <pc:docMk/>
            <pc:sldMk cId="854898201" sldId="309"/>
            <ac:spMk id="16" creationId="{FD33714A-52C1-45C4-B18A-79A917AC2105}"/>
          </ac:spMkLst>
        </pc:spChg>
        <pc:spChg chg="mod">
          <ac:chgData name="Alexandre Pedarriosse" userId="136f4e367271c852" providerId="LiveId" clId="{FE02701D-422A-4463-A81B-3CECCEEC137E}" dt="2022-03-23T08:27:50.202" v="14904" actId="20577"/>
          <ac:spMkLst>
            <pc:docMk/>
            <pc:sldMk cId="854898201" sldId="309"/>
            <ac:spMk id="18" creationId="{B57DF5AA-585B-4E9C-8C23-4E81C37DF876}"/>
          </ac:spMkLst>
        </pc:spChg>
        <pc:picChg chg="mod modCrop">
          <ac:chgData name="Alexandre Pedarriosse" userId="136f4e367271c852" providerId="LiveId" clId="{FE02701D-422A-4463-A81B-3CECCEEC137E}" dt="2022-03-23T10:42:17.199" v="16191" actId="732"/>
          <ac:picMkLst>
            <pc:docMk/>
            <pc:sldMk cId="854898201" sldId="309"/>
            <ac:picMk id="3" creationId="{DA7BBFC5-E55F-490A-B92C-1C86374619A6}"/>
          </ac:picMkLst>
        </pc:picChg>
      </pc:sldChg>
      <pc:sldChg chg="delSp modSp add mod">
        <pc:chgData name="Alexandre Pedarriosse" userId="136f4e367271c852" providerId="LiveId" clId="{FE02701D-422A-4463-A81B-3CECCEEC137E}" dt="2022-03-23T10:42:06.348" v="16190" actId="732"/>
        <pc:sldMkLst>
          <pc:docMk/>
          <pc:sldMk cId="1385821987" sldId="310"/>
        </pc:sldMkLst>
        <pc:spChg chg="del">
          <ac:chgData name="Alexandre Pedarriosse" userId="136f4e367271c852" providerId="LiveId" clId="{FE02701D-422A-4463-A81B-3CECCEEC137E}" dt="2022-03-23T08:34:28.595" v="15731" actId="478"/>
          <ac:spMkLst>
            <pc:docMk/>
            <pc:sldMk cId="1385821987" sldId="310"/>
            <ac:spMk id="7" creationId="{64965B38-E621-46EA-8FC0-63A7678DE2BA}"/>
          </ac:spMkLst>
        </pc:spChg>
        <pc:spChg chg="mod">
          <ac:chgData name="Alexandre Pedarriosse" userId="136f4e367271c852" providerId="LiveId" clId="{FE02701D-422A-4463-A81B-3CECCEEC137E}" dt="2022-03-23T08:31:32.947" v="15288" actId="20577"/>
          <ac:spMkLst>
            <pc:docMk/>
            <pc:sldMk cId="1385821987" sldId="310"/>
            <ac:spMk id="9" creationId="{787B95DC-37A1-44C6-93BD-A2E40D11A9A7}"/>
          </ac:spMkLst>
        </pc:spChg>
        <pc:spChg chg="del mod">
          <ac:chgData name="Alexandre Pedarriosse" userId="136f4e367271c852" providerId="LiveId" clId="{FE02701D-422A-4463-A81B-3CECCEEC137E}" dt="2022-03-23T08:34:27.329" v="15730" actId="478"/>
          <ac:spMkLst>
            <pc:docMk/>
            <pc:sldMk cId="1385821987" sldId="310"/>
            <ac:spMk id="16" creationId="{FD33714A-52C1-45C4-B18A-79A917AC2105}"/>
          </ac:spMkLst>
        </pc:spChg>
        <pc:spChg chg="mod">
          <ac:chgData name="Alexandre Pedarriosse" userId="136f4e367271c852" providerId="LiveId" clId="{FE02701D-422A-4463-A81B-3CECCEEC137E}" dt="2022-03-23T08:34:17.266" v="15728" actId="14100"/>
          <ac:spMkLst>
            <pc:docMk/>
            <pc:sldMk cId="1385821987" sldId="310"/>
            <ac:spMk id="18" creationId="{B57DF5AA-585B-4E9C-8C23-4E81C37DF876}"/>
          </ac:spMkLst>
        </pc:spChg>
        <pc:picChg chg="mod modCrop">
          <ac:chgData name="Alexandre Pedarriosse" userId="136f4e367271c852" providerId="LiveId" clId="{FE02701D-422A-4463-A81B-3CECCEEC137E}" dt="2022-03-23T10:42:06.348" v="16190" actId="732"/>
          <ac:picMkLst>
            <pc:docMk/>
            <pc:sldMk cId="1385821987" sldId="310"/>
            <ac:picMk id="3" creationId="{DA7BBFC5-E55F-490A-B92C-1C86374619A6}"/>
          </ac:picMkLst>
        </pc:picChg>
      </pc:sldChg>
      <pc:sldChg chg="addSp delSp modSp add mod">
        <pc:chgData name="Alexandre Pedarriosse" userId="136f4e367271c852" providerId="LiveId" clId="{FE02701D-422A-4463-A81B-3CECCEEC137E}" dt="2022-03-23T10:41:29.720" v="16188" actId="732"/>
        <pc:sldMkLst>
          <pc:docMk/>
          <pc:sldMk cId="1184356278" sldId="311"/>
        </pc:sldMkLst>
        <pc:spChg chg="add mod">
          <ac:chgData name="Alexandre Pedarriosse" userId="136f4e367271c852" providerId="LiveId" clId="{FE02701D-422A-4463-A81B-3CECCEEC137E}" dt="2022-03-23T08:35:47.094" v="15803" actId="20577"/>
          <ac:spMkLst>
            <pc:docMk/>
            <pc:sldMk cId="1184356278" sldId="311"/>
            <ac:spMk id="8" creationId="{EC798D96-5FF1-4B73-8ACE-8696E61973A0}"/>
          </ac:spMkLst>
        </pc:spChg>
        <pc:spChg chg="mod">
          <ac:chgData name="Alexandre Pedarriosse" userId="136f4e367271c852" providerId="LiveId" clId="{FE02701D-422A-4463-A81B-3CECCEEC137E}" dt="2022-03-23T08:36:37.923" v="15914" actId="20577"/>
          <ac:spMkLst>
            <pc:docMk/>
            <pc:sldMk cId="1184356278" sldId="311"/>
            <ac:spMk id="9" creationId="{787B95DC-37A1-44C6-93BD-A2E40D11A9A7}"/>
          </ac:spMkLst>
        </pc:spChg>
        <pc:spChg chg="add mod">
          <ac:chgData name="Alexandre Pedarriosse" userId="136f4e367271c852" providerId="LiveId" clId="{FE02701D-422A-4463-A81B-3CECCEEC137E}" dt="2022-03-23T08:35:32.284" v="15783" actId="20577"/>
          <ac:spMkLst>
            <pc:docMk/>
            <pc:sldMk cId="1184356278" sldId="311"/>
            <ac:spMk id="10" creationId="{BB497BB5-F9AD-4897-B94C-F92BD003EE3E}"/>
          </ac:spMkLst>
        </pc:spChg>
        <pc:spChg chg="add mod">
          <ac:chgData name="Alexandre Pedarriosse" userId="136f4e367271c852" providerId="LiveId" clId="{FE02701D-422A-4463-A81B-3CECCEEC137E}" dt="2022-03-23T08:36:05.862" v="15827" actId="20577"/>
          <ac:spMkLst>
            <pc:docMk/>
            <pc:sldMk cId="1184356278" sldId="311"/>
            <ac:spMk id="12" creationId="{550FD26F-F969-4019-B1E4-9D344CCCA682}"/>
          </ac:spMkLst>
        </pc:spChg>
        <pc:spChg chg="del">
          <ac:chgData name="Alexandre Pedarriosse" userId="136f4e367271c852" providerId="LiveId" clId="{FE02701D-422A-4463-A81B-3CECCEEC137E}" dt="2022-03-23T08:35:11.312" v="15735" actId="478"/>
          <ac:spMkLst>
            <pc:docMk/>
            <pc:sldMk cId="1184356278" sldId="311"/>
            <ac:spMk id="18" creationId="{B57DF5AA-585B-4E9C-8C23-4E81C37DF876}"/>
          </ac:spMkLst>
        </pc:spChg>
        <pc:picChg chg="mod modCrop">
          <ac:chgData name="Alexandre Pedarriosse" userId="136f4e367271c852" providerId="LiveId" clId="{FE02701D-422A-4463-A81B-3CECCEEC137E}" dt="2022-03-23T10:41:29.720" v="16188" actId="732"/>
          <ac:picMkLst>
            <pc:docMk/>
            <pc:sldMk cId="1184356278" sldId="311"/>
            <ac:picMk id="3" creationId="{DA7BBFC5-E55F-490A-B92C-1C86374619A6}"/>
          </ac:picMkLst>
        </pc:picChg>
      </pc:sldChg>
      <pc:sldChg chg="addSp delSp modSp add mod ord">
        <pc:chgData name="Alexandre Pedarriosse" userId="136f4e367271c852" providerId="LiveId" clId="{FE02701D-422A-4463-A81B-3CECCEEC137E}" dt="2022-03-23T08:39:36.867" v="16145" actId="20577"/>
        <pc:sldMkLst>
          <pc:docMk/>
          <pc:sldMk cId="696763104" sldId="312"/>
        </pc:sldMkLst>
        <pc:spChg chg="mod">
          <ac:chgData name="Alexandre Pedarriosse" userId="136f4e367271c852" providerId="LiveId" clId="{FE02701D-422A-4463-A81B-3CECCEEC137E}" dt="2022-03-23T08:39:23.319" v="16130" actId="404"/>
          <ac:spMkLst>
            <pc:docMk/>
            <pc:sldMk cId="696763104" sldId="312"/>
            <ac:spMk id="6" creationId="{E53DFB19-0AD9-42C2-A128-D5522FDCF36D}"/>
          </ac:spMkLst>
        </pc:spChg>
        <pc:spChg chg="mod">
          <ac:chgData name="Alexandre Pedarriosse" userId="136f4e367271c852" providerId="LiveId" clId="{FE02701D-422A-4463-A81B-3CECCEEC137E}" dt="2022-03-23T08:39:36.867" v="16145" actId="20577"/>
          <ac:spMkLst>
            <pc:docMk/>
            <pc:sldMk cId="696763104" sldId="312"/>
            <ac:spMk id="7" creationId="{E14C8D10-9C63-44E4-BD48-BD677DA7AB87}"/>
          </ac:spMkLst>
        </pc:spChg>
        <pc:picChg chg="del mod">
          <ac:chgData name="Alexandre Pedarriosse" userId="136f4e367271c852" providerId="LiveId" clId="{FE02701D-422A-4463-A81B-3CECCEEC137E}" dt="2022-03-23T08:38:55.253" v="16093" actId="478"/>
          <ac:picMkLst>
            <pc:docMk/>
            <pc:sldMk cId="696763104" sldId="312"/>
            <ac:picMk id="3" creationId="{9FE552F7-47E9-48F0-A970-7AEBD23BAB35}"/>
          </ac:picMkLst>
        </pc:picChg>
        <pc:picChg chg="add mod">
          <ac:chgData name="Alexandre Pedarriosse" userId="136f4e367271c852" providerId="LiveId" clId="{FE02701D-422A-4463-A81B-3CECCEEC137E}" dt="2022-03-23T08:39:06.136" v="16094"/>
          <ac:picMkLst>
            <pc:docMk/>
            <pc:sldMk cId="696763104" sldId="312"/>
            <ac:picMk id="8" creationId="{C69170D6-77D4-4050-8221-2B558CAF2110}"/>
          </ac:picMkLst>
        </pc:picChg>
      </pc:sldChg>
      <pc:sldChg chg="addSp delSp modSp add mod">
        <pc:chgData name="Alexandre Pedarriosse" userId="136f4e367271c852" providerId="LiveId" clId="{FE02701D-422A-4463-A81B-3CECCEEC137E}" dt="2022-03-23T10:51:23.641" v="16683" actId="554"/>
        <pc:sldMkLst>
          <pc:docMk/>
          <pc:sldMk cId="1939813706" sldId="313"/>
        </pc:sldMkLst>
        <pc:spChg chg="del">
          <ac:chgData name="Alexandre Pedarriosse" userId="136f4e367271c852" providerId="LiveId" clId="{FE02701D-422A-4463-A81B-3CECCEEC137E}" dt="2022-03-23T10:40:29.142" v="16175" actId="478"/>
          <ac:spMkLst>
            <pc:docMk/>
            <pc:sldMk cId="1939813706" sldId="313"/>
            <ac:spMk id="8" creationId="{EC798D96-5FF1-4B73-8ACE-8696E61973A0}"/>
          </ac:spMkLst>
        </pc:spChg>
        <pc:spChg chg="mod">
          <ac:chgData name="Alexandre Pedarriosse" userId="136f4e367271c852" providerId="LiveId" clId="{FE02701D-422A-4463-A81B-3CECCEEC137E}" dt="2022-03-23T08:38:43.639" v="16091" actId="20577"/>
          <ac:spMkLst>
            <pc:docMk/>
            <pc:sldMk cId="1939813706" sldId="313"/>
            <ac:spMk id="9" creationId="{787B95DC-37A1-44C6-93BD-A2E40D11A9A7}"/>
          </ac:spMkLst>
        </pc:spChg>
        <pc:spChg chg="del">
          <ac:chgData name="Alexandre Pedarriosse" userId="136f4e367271c852" providerId="LiveId" clId="{FE02701D-422A-4463-A81B-3CECCEEC137E}" dt="2022-03-23T10:40:26.171" v="16174" actId="478"/>
          <ac:spMkLst>
            <pc:docMk/>
            <pc:sldMk cId="1939813706" sldId="313"/>
            <ac:spMk id="10" creationId="{BB497BB5-F9AD-4897-B94C-F92BD003EE3E}"/>
          </ac:spMkLst>
        </pc:spChg>
        <pc:spChg chg="mod">
          <ac:chgData name="Alexandre Pedarriosse" userId="136f4e367271c852" providerId="LiveId" clId="{FE02701D-422A-4463-A81B-3CECCEEC137E}" dt="2022-03-23T08:38:10.389" v="15987" actId="20577"/>
          <ac:spMkLst>
            <pc:docMk/>
            <pc:sldMk cId="1939813706" sldId="313"/>
            <ac:spMk id="11" creationId="{1737BCA1-4A7C-40BF-8FCA-1A3C182D0756}"/>
          </ac:spMkLst>
        </pc:spChg>
        <pc:spChg chg="del mod">
          <ac:chgData name="Alexandre Pedarriosse" userId="136f4e367271c852" providerId="LiveId" clId="{FE02701D-422A-4463-A81B-3CECCEEC137E}" dt="2022-03-23T10:44:19.465" v="16206" actId="478"/>
          <ac:spMkLst>
            <pc:docMk/>
            <pc:sldMk cId="1939813706" sldId="313"/>
            <ac:spMk id="12" creationId="{550FD26F-F969-4019-B1E4-9D344CCCA682}"/>
          </ac:spMkLst>
        </pc:spChg>
        <pc:spChg chg="add del mod">
          <ac:chgData name="Alexandre Pedarriosse" userId="136f4e367271c852" providerId="LiveId" clId="{FE02701D-422A-4463-A81B-3CECCEEC137E}" dt="2022-03-23T10:44:16.613" v="16205" actId="478"/>
          <ac:spMkLst>
            <pc:docMk/>
            <pc:sldMk cId="1939813706" sldId="313"/>
            <ac:spMk id="15" creationId="{B764ECFE-E90E-4D83-ABF9-6AF490203A83}"/>
          </ac:spMkLst>
        </pc:spChg>
        <pc:spChg chg="add mod">
          <ac:chgData name="Alexandre Pedarriosse" userId="136f4e367271c852" providerId="LiveId" clId="{FE02701D-422A-4463-A81B-3CECCEEC137E}" dt="2022-03-23T10:47:46.635" v="16390" actId="554"/>
          <ac:spMkLst>
            <pc:docMk/>
            <pc:sldMk cId="1939813706" sldId="313"/>
            <ac:spMk id="22" creationId="{C4CBAE9F-E787-4CE9-A90B-F8DFF83D4CFD}"/>
          </ac:spMkLst>
        </pc:spChg>
        <pc:spChg chg="add mod">
          <ac:chgData name="Alexandre Pedarriosse" userId="136f4e367271c852" providerId="LiveId" clId="{FE02701D-422A-4463-A81B-3CECCEEC137E}" dt="2022-03-23T10:47:54.465" v="16391" actId="408"/>
          <ac:spMkLst>
            <pc:docMk/>
            <pc:sldMk cId="1939813706" sldId="313"/>
            <ac:spMk id="23" creationId="{733997B4-506E-4FB1-ABE0-5286A332991D}"/>
          </ac:spMkLst>
        </pc:spChg>
        <pc:spChg chg="add mod">
          <ac:chgData name="Alexandre Pedarriosse" userId="136f4e367271c852" providerId="LiveId" clId="{FE02701D-422A-4463-A81B-3CECCEEC137E}" dt="2022-03-23T10:47:54.465" v="16391" actId="408"/>
          <ac:spMkLst>
            <pc:docMk/>
            <pc:sldMk cId="1939813706" sldId="313"/>
            <ac:spMk id="24" creationId="{E8786798-49F9-4371-B0C1-829EBBCCF357}"/>
          </ac:spMkLst>
        </pc:spChg>
        <pc:spChg chg="add mod">
          <ac:chgData name="Alexandre Pedarriosse" userId="136f4e367271c852" providerId="LiveId" clId="{FE02701D-422A-4463-A81B-3CECCEEC137E}" dt="2022-03-23T10:47:54.465" v="16391" actId="408"/>
          <ac:spMkLst>
            <pc:docMk/>
            <pc:sldMk cId="1939813706" sldId="313"/>
            <ac:spMk id="25" creationId="{1E84713C-DEC6-44C0-8DA3-718C32C6AA47}"/>
          </ac:spMkLst>
        </pc:spChg>
        <pc:spChg chg="add mod">
          <ac:chgData name="Alexandre Pedarriosse" userId="136f4e367271c852" providerId="LiveId" clId="{FE02701D-422A-4463-A81B-3CECCEEC137E}" dt="2022-03-23T10:48:05.990" v="16392" actId="20577"/>
          <ac:spMkLst>
            <pc:docMk/>
            <pc:sldMk cId="1939813706" sldId="313"/>
            <ac:spMk id="26" creationId="{F21931F9-4B88-4654-8101-3AE3986F719D}"/>
          </ac:spMkLst>
        </pc:spChg>
        <pc:picChg chg="del">
          <ac:chgData name="Alexandre Pedarriosse" userId="136f4e367271c852" providerId="LiveId" clId="{FE02701D-422A-4463-A81B-3CECCEEC137E}" dt="2022-03-23T08:38:47.158" v="16092" actId="478"/>
          <ac:picMkLst>
            <pc:docMk/>
            <pc:sldMk cId="1939813706" sldId="313"/>
            <ac:picMk id="3" creationId="{DA7BBFC5-E55F-490A-B92C-1C86374619A6}"/>
          </ac:picMkLst>
        </pc:picChg>
        <pc:picChg chg="add mod">
          <ac:chgData name="Alexandre Pedarriosse" userId="136f4e367271c852" providerId="LiveId" clId="{FE02701D-422A-4463-A81B-3CECCEEC137E}" dt="2022-03-23T10:51:23.641" v="16683" actId="554"/>
          <ac:picMkLst>
            <pc:docMk/>
            <pc:sldMk cId="1939813706" sldId="313"/>
            <ac:picMk id="6" creationId="{E18AB994-EB9B-46B7-8A19-808EBA4D44F8}"/>
          </ac:picMkLst>
        </pc:picChg>
        <pc:picChg chg="add del mod modCrop">
          <ac:chgData name="Alexandre Pedarriosse" userId="136f4e367271c852" providerId="LiveId" clId="{FE02701D-422A-4463-A81B-3CECCEEC137E}" dt="2022-03-23T10:45:03.395" v="16216" actId="478"/>
          <ac:picMkLst>
            <pc:docMk/>
            <pc:sldMk cId="1939813706" sldId="313"/>
            <ac:picMk id="13" creationId="{FB504E5B-4571-4899-A767-12BE8C5EC888}"/>
          </ac:picMkLst>
        </pc:picChg>
        <pc:picChg chg="add mod">
          <ac:chgData name="Alexandre Pedarriosse" userId="136f4e367271c852" providerId="LiveId" clId="{FE02701D-422A-4463-A81B-3CECCEEC137E}" dt="2022-03-23T10:51:23.641" v="16683" actId="554"/>
          <ac:picMkLst>
            <pc:docMk/>
            <pc:sldMk cId="1939813706" sldId="313"/>
            <ac:picMk id="14" creationId="{A64D18CF-A50A-4DD1-BD42-272A588DEAAC}"/>
          </ac:picMkLst>
        </pc:picChg>
        <pc:picChg chg="add mod">
          <ac:chgData name="Alexandre Pedarriosse" userId="136f4e367271c852" providerId="LiveId" clId="{FE02701D-422A-4463-A81B-3CECCEEC137E}" dt="2022-03-23T10:51:23.641" v="16683" actId="554"/>
          <ac:picMkLst>
            <pc:docMk/>
            <pc:sldMk cId="1939813706" sldId="313"/>
            <ac:picMk id="17" creationId="{855C70FA-92AB-473E-A0B7-80B8BC7292F0}"/>
          </ac:picMkLst>
        </pc:picChg>
        <pc:picChg chg="add mod">
          <ac:chgData name="Alexandre Pedarriosse" userId="136f4e367271c852" providerId="LiveId" clId="{FE02701D-422A-4463-A81B-3CECCEEC137E}" dt="2022-03-23T10:51:23.641" v="16683" actId="554"/>
          <ac:picMkLst>
            <pc:docMk/>
            <pc:sldMk cId="1939813706" sldId="313"/>
            <ac:picMk id="19" creationId="{95415C69-DCEE-4C44-AD29-203332CCE2B1}"/>
          </ac:picMkLst>
        </pc:picChg>
        <pc:picChg chg="add mod">
          <ac:chgData name="Alexandre Pedarriosse" userId="136f4e367271c852" providerId="LiveId" clId="{FE02701D-422A-4463-A81B-3CECCEEC137E}" dt="2022-03-23T10:51:23.641" v="16683" actId="554"/>
          <ac:picMkLst>
            <pc:docMk/>
            <pc:sldMk cId="1939813706" sldId="313"/>
            <ac:picMk id="21" creationId="{DF3C8B07-A89D-45F4-B88C-AF669307951C}"/>
          </ac:picMkLst>
        </pc:picChg>
      </pc:sldChg>
      <pc:sldChg chg="modSp add mod">
        <pc:chgData name="Alexandre Pedarriosse" userId="136f4e367271c852" providerId="LiveId" clId="{FE02701D-422A-4463-A81B-3CECCEEC137E}" dt="2022-03-23T10:51:15.021" v="16682" actId="554"/>
        <pc:sldMkLst>
          <pc:docMk/>
          <pc:sldMk cId="3501769022" sldId="314"/>
        </pc:sldMkLst>
        <pc:spChg chg="mod">
          <ac:chgData name="Alexandre Pedarriosse" userId="136f4e367271c852" providerId="LiveId" clId="{FE02701D-422A-4463-A81B-3CECCEEC137E}" dt="2022-03-23T10:49:24.919" v="16433" actId="20577"/>
          <ac:spMkLst>
            <pc:docMk/>
            <pc:sldMk cId="3501769022" sldId="314"/>
            <ac:spMk id="22" creationId="{C4CBAE9F-E787-4CE9-A90B-F8DFF83D4CFD}"/>
          </ac:spMkLst>
        </pc:spChg>
        <pc:spChg chg="mod">
          <ac:chgData name="Alexandre Pedarriosse" userId="136f4e367271c852" providerId="LiveId" clId="{FE02701D-422A-4463-A81B-3CECCEEC137E}" dt="2022-03-23T10:49:34.446" v="16449" actId="20577"/>
          <ac:spMkLst>
            <pc:docMk/>
            <pc:sldMk cId="3501769022" sldId="314"/>
            <ac:spMk id="23" creationId="{733997B4-506E-4FB1-ABE0-5286A332991D}"/>
          </ac:spMkLst>
        </pc:spChg>
        <pc:spChg chg="mod">
          <ac:chgData name="Alexandre Pedarriosse" userId="136f4e367271c852" providerId="LiveId" clId="{FE02701D-422A-4463-A81B-3CECCEEC137E}" dt="2022-03-23T10:49:48.781" v="16505" actId="20577"/>
          <ac:spMkLst>
            <pc:docMk/>
            <pc:sldMk cId="3501769022" sldId="314"/>
            <ac:spMk id="24" creationId="{E8786798-49F9-4371-B0C1-829EBBCCF357}"/>
          </ac:spMkLst>
        </pc:spChg>
        <pc:spChg chg="mod">
          <ac:chgData name="Alexandre Pedarriosse" userId="136f4e367271c852" providerId="LiveId" clId="{FE02701D-422A-4463-A81B-3CECCEEC137E}" dt="2022-03-23T10:50:32.101" v="16664" actId="20577"/>
          <ac:spMkLst>
            <pc:docMk/>
            <pc:sldMk cId="3501769022" sldId="314"/>
            <ac:spMk id="25" creationId="{1E84713C-DEC6-44C0-8DA3-718C32C6AA47}"/>
          </ac:spMkLst>
        </pc:spChg>
        <pc:spChg chg="mod">
          <ac:chgData name="Alexandre Pedarriosse" userId="136f4e367271c852" providerId="LiveId" clId="{FE02701D-422A-4463-A81B-3CECCEEC137E}" dt="2022-03-23T10:50:44.201" v="16679" actId="20577"/>
          <ac:spMkLst>
            <pc:docMk/>
            <pc:sldMk cId="3501769022" sldId="314"/>
            <ac:spMk id="26" creationId="{F21931F9-4B88-4654-8101-3AE3986F719D}"/>
          </ac:spMkLst>
        </pc:spChg>
        <pc:picChg chg="mod">
          <ac:chgData name="Alexandre Pedarriosse" userId="136f4e367271c852" providerId="LiveId" clId="{FE02701D-422A-4463-A81B-3CECCEEC137E}" dt="2022-03-23T10:51:15.021" v="16682" actId="554"/>
          <ac:picMkLst>
            <pc:docMk/>
            <pc:sldMk cId="3501769022" sldId="314"/>
            <ac:picMk id="6" creationId="{E18AB994-EB9B-46B7-8A19-808EBA4D44F8}"/>
          </ac:picMkLst>
        </pc:picChg>
        <pc:picChg chg="mod">
          <ac:chgData name="Alexandre Pedarriosse" userId="136f4e367271c852" providerId="LiveId" clId="{FE02701D-422A-4463-A81B-3CECCEEC137E}" dt="2022-03-23T10:51:15.021" v="16682" actId="554"/>
          <ac:picMkLst>
            <pc:docMk/>
            <pc:sldMk cId="3501769022" sldId="314"/>
            <ac:picMk id="14" creationId="{A64D18CF-A50A-4DD1-BD42-272A588DEAAC}"/>
          </ac:picMkLst>
        </pc:picChg>
        <pc:picChg chg="mod">
          <ac:chgData name="Alexandre Pedarriosse" userId="136f4e367271c852" providerId="LiveId" clId="{FE02701D-422A-4463-A81B-3CECCEEC137E}" dt="2022-03-23T10:51:15.021" v="16682" actId="554"/>
          <ac:picMkLst>
            <pc:docMk/>
            <pc:sldMk cId="3501769022" sldId="314"/>
            <ac:picMk id="17" creationId="{855C70FA-92AB-473E-A0B7-80B8BC7292F0}"/>
          </ac:picMkLst>
        </pc:picChg>
        <pc:picChg chg="mod">
          <ac:chgData name="Alexandre Pedarriosse" userId="136f4e367271c852" providerId="LiveId" clId="{FE02701D-422A-4463-A81B-3CECCEEC137E}" dt="2022-03-23T10:51:15.021" v="16682" actId="554"/>
          <ac:picMkLst>
            <pc:docMk/>
            <pc:sldMk cId="3501769022" sldId="314"/>
            <ac:picMk id="19" creationId="{95415C69-DCEE-4C44-AD29-203332CCE2B1}"/>
          </ac:picMkLst>
        </pc:picChg>
        <pc:picChg chg="mod">
          <ac:chgData name="Alexandre Pedarriosse" userId="136f4e367271c852" providerId="LiveId" clId="{FE02701D-422A-4463-A81B-3CECCEEC137E}" dt="2022-03-23T10:51:15.021" v="16682" actId="554"/>
          <ac:picMkLst>
            <pc:docMk/>
            <pc:sldMk cId="3501769022" sldId="314"/>
            <ac:picMk id="21" creationId="{DF3C8B07-A89D-45F4-B88C-AF669307951C}"/>
          </ac:picMkLst>
        </pc:picChg>
      </pc:sldChg>
    </pc:docChg>
  </pc:docChgLst>
  <pc:docChgLst>
    <pc:chgData name="Alexandre Pedarriosse" userId="136f4e367271c852" providerId="LiveId" clId="{C261D182-A033-47C3-9DF2-FADDF5FAC1B1}"/>
    <pc:docChg chg="undo custSel addSld delSld modSld sldOrd">
      <pc:chgData name="Alexandre Pedarriosse" userId="136f4e367271c852" providerId="LiveId" clId="{C261D182-A033-47C3-9DF2-FADDF5FAC1B1}" dt="2022-08-02T13:52:59.980" v="20834" actId="20577"/>
      <pc:docMkLst>
        <pc:docMk/>
      </pc:docMkLst>
      <pc:sldChg chg="addSp delSp modSp mod">
        <pc:chgData name="Alexandre Pedarriosse" userId="136f4e367271c852" providerId="LiveId" clId="{C261D182-A033-47C3-9DF2-FADDF5FAC1B1}" dt="2022-08-02T13:52:39.660" v="20830" actId="20577"/>
        <pc:sldMkLst>
          <pc:docMk/>
          <pc:sldMk cId="1053937967" sldId="256"/>
        </pc:sldMkLst>
        <pc:spChg chg="mod">
          <ac:chgData name="Alexandre Pedarriosse" userId="136f4e367271c852" providerId="LiveId" clId="{C261D182-A033-47C3-9DF2-FADDF5FAC1B1}" dt="2022-07-19T14:39:26.788" v="17296" actId="20577"/>
          <ac:spMkLst>
            <pc:docMk/>
            <pc:sldMk cId="1053937967" sldId="256"/>
            <ac:spMk id="6" creationId="{E53DFB19-0AD9-42C2-A128-D5522FDCF36D}"/>
          </ac:spMkLst>
        </pc:spChg>
        <pc:spChg chg="mod">
          <ac:chgData name="Alexandre Pedarriosse" userId="136f4e367271c852" providerId="LiveId" clId="{C261D182-A033-47C3-9DF2-FADDF5FAC1B1}" dt="2022-08-02T13:52:39.660" v="20830" actId="20577"/>
          <ac:spMkLst>
            <pc:docMk/>
            <pc:sldMk cId="1053937967" sldId="256"/>
            <ac:spMk id="7" creationId="{E14C8D10-9C63-44E4-BD48-BD677DA7AB87}"/>
          </ac:spMkLst>
        </pc:spChg>
        <pc:picChg chg="del mod">
          <ac:chgData name="Alexandre Pedarriosse" userId="136f4e367271c852" providerId="LiveId" clId="{C261D182-A033-47C3-9DF2-FADDF5FAC1B1}" dt="2022-06-21T11:52:11.250" v="27" actId="478"/>
          <ac:picMkLst>
            <pc:docMk/>
            <pc:sldMk cId="1053937967" sldId="256"/>
            <ac:picMk id="3" creationId="{9FE552F7-47E9-48F0-A970-7AEBD23BAB35}"/>
          </ac:picMkLst>
        </pc:picChg>
        <pc:picChg chg="del">
          <ac:chgData name="Alexandre Pedarriosse" userId="136f4e367271c852" providerId="LiveId" clId="{C261D182-A033-47C3-9DF2-FADDF5FAC1B1}" dt="2022-06-21T19:38:36.749" v="3582" actId="478"/>
          <ac:picMkLst>
            <pc:docMk/>
            <pc:sldMk cId="1053937967" sldId="256"/>
            <ac:picMk id="4" creationId="{9B8B37FD-1CE7-4ADF-A780-33F12C88D61C}"/>
          </ac:picMkLst>
        </pc:picChg>
        <pc:picChg chg="add mod">
          <ac:chgData name="Alexandre Pedarriosse" userId="136f4e367271c852" providerId="LiveId" clId="{C261D182-A033-47C3-9DF2-FADDF5FAC1B1}" dt="2022-06-21T19:38:44.397" v="3583" actId="1076"/>
          <ac:picMkLst>
            <pc:docMk/>
            <pc:sldMk cId="1053937967" sldId="256"/>
            <ac:picMk id="5" creationId="{5E134B2A-44E1-A988-0BE9-43933F4C2AD2}"/>
          </ac:picMkLst>
        </pc:picChg>
      </pc:sldChg>
      <pc:sldChg chg="modSp del mod">
        <pc:chgData name="Alexandre Pedarriosse" userId="136f4e367271c852" providerId="LiveId" clId="{C261D182-A033-47C3-9DF2-FADDF5FAC1B1}" dt="2022-06-27T16:15:15.845" v="13067" actId="47"/>
        <pc:sldMkLst>
          <pc:docMk/>
          <pc:sldMk cId="1134265589" sldId="257"/>
        </pc:sldMkLst>
        <pc:spChg chg="mod">
          <ac:chgData name="Alexandre Pedarriosse" userId="136f4e367271c852" providerId="LiveId" clId="{C261D182-A033-47C3-9DF2-FADDF5FAC1B1}" dt="2022-06-21T11:53:57.880" v="74" actId="20577"/>
          <ac:spMkLst>
            <pc:docMk/>
            <pc:sldMk cId="1134265589" sldId="257"/>
            <ac:spMk id="2" creationId="{4C219BAE-0585-4B97-8CD8-6213F789169E}"/>
          </ac:spMkLst>
        </pc:spChg>
      </pc:sldChg>
      <pc:sldChg chg="del">
        <pc:chgData name="Alexandre Pedarriosse" userId="136f4e367271c852" providerId="LiveId" clId="{C261D182-A033-47C3-9DF2-FADDF5FAC1B1}" dt="2022-06-21T12:12:20.327" v="1542" actId="47"/>
        <pc:sldMkLst>
          <pc:docMk/>
          <pc:sldMk cId="340299365" sldId="258"/>
        </pc:sldMkLst>
      </pc:sldChg>
      <pc:sldChg chg="modSp mod ord">
        <pc:chgData name="Alexandre Pedarriosse" userId="136f4e367271c852" providerId="LiveId" clId="{C261D182-A033-47C3-9DF2-FADDF5FAC1B1}" dt="2022-06-21T11:54:29.215" v="103" actId="20577"/>
        <pc:sldMkLst>
          <pc:docMk/>
          <pc:sldMk cId="894846445" sldId="259"/>
        </pc:sldMkLst>
        <pc:spChg chg="mod">
          <ac:chgData name="Alexandre Pedarriosse" userId="136f4e367271c852" providerId="LiveId" clId="{C261D182-A033-47C3-9DF2-FADDF5FAC1B1}" dt="2022-06-21T11:54:29.215" v="103" actId="20577"/>
          <ac:spMkLst>
            <pc:docMk/>
            <pc:sldMk cId="894846445" sldId="259"/>
            <ac:spMk id="2" creationId="{976416B0-9ED5-454A-9D51-A0ABE4A40E77}"/>
          </ac:spMkLst>
        </pc:spChg>
      </pc:sldChg>
      <pc:sldChg chg="del ord">
        <pc:chgData name="Alexandre Pedarriosse" userId="136f4e367271c852" providerId="LiveId" clId="{C261D182-A033-47C3-9DF2-FADDF5FAC1B1}" dt="2022-06-21T12:12:04.485" v="1541" actId="47"/>
        <pc:sldMkLst>
          <pc:docMk/>
          <pc:sldMk cId="3983417746" sldId="260"/>
        </pc:sldMkLst>
      </pc:sldChg>
      <pc:sldChg chg="addSp modSp del mod ord">
        <pc:chgData name="Alexandre Pedarriosse" userId="136f4e367271c852" providerId="LiveId" clId="{C261D182-A033-47C3-9DF2-FADDF5FAC1B1}" dt="2022-07-19T14:40:32.992" v="17301" actId="47"/>
        <pc:sldMkLst>
          <pc:docMk/>
          <pc:sldMk cId="3714063371" sldId="270"/>
        </pc:sldMkLst>
        <pc:spChg chg="mod">
          <ac:chgData name="Alexandre Pedarriosse" userId="136f4e367271c852" providerId="LiveId" clId="{C261D182-A033-47C3-9DF2-FADDF5FAC1B1}" dt="2022-06-21T11:55:40.937" v="175" actId="20577"/>
          <ac:spMkLst>
            <pc:docMk/>
            <pc:sldMk cId="3714063371" sldId="270"/>
            <ac:spMk id="5" creationId="{A936D267-3D6B-4BED-8636-E234E704EC0E}"/>
          </ac:spMkLst>
        </pc:spChg>
        <pc:spChg chg="mod">
          <ac:chgData name="Alexandre Pedarriosse" userId="136f4e367271c852" providerId="LiveId" clId="{C261D182-A033-47C3-9DF2-FADDF5FAC1B1}" dt="2022-06-21T12:02:50.332" v="822" actId="20577"/>
          <ac:spMkLst>
            <pc:docMk/>
            <pc:sldMk cId="3714063371" sldId="270"/>
            <ac:spMk id="7" creationId="{F46063F0-A7DB-4756-A908-7C91180A9096}"/>
          </ac:spMkLst>
        </pc:spChg>
        <pc:picChg chg="add mod">
          <ac:chgData name="Alexandre Pedarriosse" userId="136f4e367271c852" providerId="LiveId" clId="{C261D182-A033-47C3-9DF2-FADDF5FAC1B1}" dt="2022-06-21T11:56:50.502" v="182" actId="1076"/>
          <ac:picMkLst>
            <pc:docMk/>
            <pc:sldMk cId="3714063371" sldId="270"/>
            <ac:picMk id="3" creationId="{87A9739A-4E58-FD60-96CC-7A4768870EB5}"/>
          </ac:picMkLst>
        </pc:picChg>
      </pc:sldChg>
      <pc:sldChg chg="addSp modSp mod">
        <pc:chgData name="Alexandre Pedarriosse" userId="136f4e367271c852" providerId="LiveId" clId="{C261D182-A033-47C3-9DF2-FADDF5FAC1B1}" dt="2022-06-27T15:29:26.463" v="10142" actId="1076"/>
        <pc:sldMkLst>
          <pc:docMk/>
          <pc:sldMk cId="4254785413" sldId="271"/>
        </pc:sldMkLst>
        <pc:spChg chg="mod">
          <ac:chgData name="Alexandre Pedarriosse" userId="136f4e367271c852" providerId="LiveId" clId="{C261D182-A033-47C3-9DF2-FADDF5FAC1B1}" dt="2022-06-21T14:11:44.879" v="2641" actId="6549"/>
          <ac:spMkLst>
            <pc:docMk/>
            <pc:sldMk cId="4254785413" sldId="271"/>
            <ac:spMk id="6" creationId="{E6802647-AE81-4E90-B9E5-9C244FF85451}"/>
          </ac:spMkLst>
        </pc:spChg>
        <pc:picChg chg="add mod">
          <ac:chgData name="Alexandre Pedarriosse" userId="136f4e367271c852" providerId="LiveId" clId="{C261D182-A033-47C3-9DF2-FADDF5FAC1B1}" dt="2022-06-27T15:29:26.463" v="10142" actId="1076"/>
          <ac:picMkLst>
            <pc:docMk/>
            <pc:sldMk cId="4254785413" sldId="271"/>
            <ac:picMk id="7" creationId="{A219D113-E542-4312-9488-D0D79F4868C7}"/>
          </ac:picMkLst>
        </pc:picChg>
        <pc:picChg chg="add mod">
          <ac:chgData name="Alexandre Pedarriosse" userId="136f4e367271c852" providerId="LiveId" clId="{C261D182-A033-47C3-9DF2-FADDF5FAC1B1}" dt="2022-06-27T15:29:26.463" v="10142" actId="1076"/>
          <ac:picMkLst>
            <pc:docMk/>
            <pc:sldMk cId="4254785413" sldId="271"/>
            <ac:picMk id="8" creationId="{9D03DCCA-E7B9-D0E1-D5D3-E584878B56D7}"/>
          </ac:picMkLst>
        </pc:picChg>
        <pc:cxnChg chg="add mod">
          <ac:chgData name="Alexandre Pedarriosse" userId="136f4e367271c852" providerId="LiveId" clId="{C261D182-A033-47C3-9DF2-FADDF5FAC1B1}" dt="2022-06-27T15:29:26.463" v="10142" actId="1076"/>
          <ac:cxnSpMkLst>
            <pc:docMk/>
            <pc:sldMk cId="4254785413" sldId="271"/>
            <ac:cxnSpMk id="9" creationId="{8885B1A7-68B5-2B84-2EE6-1B340E075F32}"/>
          </ac:cxnSpMkLst>
        </pc:cxnChg>
      </pc:sldChg>
      <pc:sldChg chg="del">
        <pc:chgData name="Alexandre Pedarriosse" userId="136f4e367271c852" providerId="LiveId" clId="{C261D182-A033-47C3-9DF2-FADDF5FAC1B1}" dt="2022-06-27T16:13:21.108" v="13019" actId="47"/>
        <pc:sldMkLst>
          <pc:docMk/>
          <pc:sldMk cId="2070730110" sldId="280"/>
        </pc:sldMkLst>
      </pc:sldChg>
      <pc:sldChg chg="del">
        <pc:chgData name="Alexandre Pedarriosse" userId="136f4e367271c852" providerId="LiveId" clId="{C261D182-A033-47C3-9DF2-FADDF5FAC1B1}" dt="2022-06-27T16:13:30.748" v="13022" actId="47"/>
        <pc:sldMkLst>
          <pc:docMk/>
          <pc:sldMk cId="3499690953" sldId="281"/>
        </pc:sldMkLst>
      </pc:sldChg>
      <pc:sldChg chg="del">
        <pc:chgData name="Alexandre Pedarriosse" userId="136f4e367271c852" providerId="LiveId" clId="{C261D182-A033-47C3-9DF2-FADDF5FAC1B1}" dt="2022-06-21T12:12:20.327" v="1542" actId="47"/>
        <pc:sldMkLst>
          <pc:docMk/>
          <pc:sldMk cId="241133878" sldId="282"/>
        </pc:sldMkLst>
      </pc:sldChg>
      <pc:sldChg chg="del">
        <pc:chgData name="Alexandre Pedarriosse" userId="136f4e367271c852" providerId="LiveId" clId="{C261D182-A033-47C3-9DF2-FADDF5FAC1B1}" dt="2022-06-21T12:12:20.327" v="1542" actId="47"/>
        <pc:sldMkLst>
          <pc:docMk/>
          <pc:sldMk cId="2789477531" sldId="283"/>
        </pc:sldMkLst>
      </pc:sldChg>
      <pc:sldChg chg="del">
        <pc:chgData name="Alexandre Pedarriosse" userId="136f4e367271c852" providerId="LiveId" clId="{C261D182-A033-47C3-9DF2-FADDF5FAC1B1}" dt="2022-06-21T12:12:20.327" v="1542" actId="47"/>
        <pc:sldMkLst>
          <pc:docMk/>
          <pc:sldMk cId="2000965470" sldId="284"/>
        </pc:sldMkLst>
      </pc:sldChg>
      <pc:sldChg chg="del">
        <pc:chgData name="Alexandre Pedarriosse" userId="136f4e367271c852" providerId="LiveId" clId="{C261D182-A033-47C3-9DF2-FADDF5FAC1B1}" dt="2022-06-21T12:12:20.327" v="1542" actId="47"/>
        <pc:sldMkLst>
          <pc:docMk/>
          <pc:sldMk cId="2979963641" sldId="285"/>
        </pc:sldMkLst>
      </pc:sldChg>
      <pc:sldChg chg="del">
        <pc:chgData name="Alexandre Pedarriosse" userId="136f4e367271c852" providerId="LiveId" clId="{C261D182-A033-47C3-9DF2-FADDF5FAC1B1}" dt="2022-06-21T12:12:20.327" v="1542" actId="47"/>
        <pc:sldMkLst>
          <pc:docMk/>
          <pc:sldMk cId="2338097886" sldId="287"/>
        </pc:sldMkLst>
      </pc:sldChg>
      <pc:sldChg chg="del">
        <pc:chgData name="Alexandre Pedarriosse" userId="136f4e367271c852" providerId="LiveId" clId="{C261D182-A033-47C3-9DF2-FADDF5FAC1B1}" dt="2022-06-27T16:12:51.509" v="13017" actId="47"/>
        <pc:sldMkLst>
          <pc:docMk/>
          <pc:sldMk cId="2774004878" sldId="288"/>
        </pc:sldMkLst>
      </pc:sldChg>
      <pc:sldChg chg="modSp mod">
        <pc:chgData name="Alexandre Pedarriosse" userId="136f4e367271c852" providerId="LiveId" clId="{C261D182-A033-47C3-9DF2-FADDF5FAC1B1}" dt="2022-07-18T14:08:26.171" v="13899" actId="20577"/>
        <pc:sldMkLst>
          <pc:docMk/>
          <pc:sldMk cId="461958603" sldId="289"/>
        </pc:sldMkLst>
        <pc:spChg chg="mod">
          <ac:chgData name="Alexandre Pedarriosse" userId="136f4e367271c852" providerId="LiveId" clId="{C261D182-A033-47C3-9DF2-FADDF5FAC1B1}" dt="2022-07-18T14:08:26.171" v="13899" actId="20577"/>
          <ac:spMkLst>
            <pc:docMk/>
            <pc:sldMk cId="461958603" sldId="289"/>
            <ac:spMk id="2" creationId="{976416B0-9ED5-454A-9D51-A0ABE4A40E77}"/>
          </ac:spMkLst>
        </pc:spChg>
      </pc:sldChg>
      <pc:sldChg chg="del">
        <pc:chgData name="Alexandre Pedarriosse" userId="136f4e367271c852" providerId="LiveId" clId="{C261D182-A033-47C3-9DF2-FADDF5FAC1B1}" dt="2022-06-21T19:37:44.965" v="3569" actId="47"/>
        <pc:sldMkLst>
          <pc:docMk/>
          <pc:sldMk cId="1435201218" sldId="290"/>
        </pc:sldMkLst>
      </pc:sldChg>
      <pc:sldChg chg="del">
        <pc:chgData name="Alexandre Pedarriosse" userId="136f4e367271c852" providerId="LiveId" clId="{C261D182-A033-47C3-9DF2-FADDF5FAC1B1}" dt="2022-06-21T19:37:47.681" v="3570" actId="47"/>
        <pc:sldMkLst>
          <pc:docMk/>
          <pc:sldMk cId="196060538" sldId="291"/>
        </pc:sldMkLst>
      </pc:sldChg>
      <pc:sldChg chg="del">
        <pc:chgData name="Alexandre Pedarriosse" userId="136f4e367271c852" providerId="LiveId" clId="{C261D182-A033-47C3-9DF2-FADDF5FAC1B1}" dt="2022-06-27T16:13:15.673" v="13018" actId="47"/>
        <pc:sldMkLst>
          <pc:docMk/>
          <pc:sldMk cId="113369887" sldId="292"/>
        </pc:sldMkLst>
      </pc:sldChg>
      <pc:sldChg chg="del">
        <pc:chgData name="Alexandre Pedarriosse" userId="136f4e367271c852" providerId="LiveId" clId="{C261D182-A033-47C3-9DF2-FADDF5FAC1B1}" dt="2022-06-27T16:13:27.565" v="13020" actId="47"/>
        <pc:sldMkLst>
          <pc:docMk/>
          <pc:sldMk cId="881663670" sldId="293"/>
        </pc:sldMkLst>
      </pc:sldChg>
      <pc:sldChg chg="del">
        <pc:chgData name="Alexandre Pedarriosse" userId="136f4e367271c852" providerId="LiveId" clId="{C261D182-A033-47C3-9DF2-FADDF5FAC1B1}" dt="2022-06-27T16:13:30.684" v="13021" actId="47"/>
        <pc:sldMkLst>
          <pc:docMk/>
          <pc:sldMk cId="1897871559" sldId="294"/>
        </pc:sldMkLst>
      </pc:sldChg>
      <pc:sldChg chg="del">
        <pc:chgData name="Alexandre Pedarriosse" userId="136f4e367271c852" providerId="LiveId" clId="{C261D182-A033-47C3-9DF2-FADDF5FAC1B1}" dt="2022-06-27T16:13:34.305" v="13023" actId="47"/>
        <pc:sldMkLst>
          <pc:docMk/>
          <pc:sldMk cId="1732750769" sldId="295"/>
        </pc:sldMkLst>
      </pc:sldChg>
      <pc:sldChg chg="del">
        <pc:chgData name="Alexandre Pedarriosse" userId="136f4e367271c852" providerId="LiveId" clId="{C261D182-A033-47C3-9DF2-FADDF5FAC1B1}" dt="2022-06-27T16:13:36.685" v="13024" actId="47"/>
        <pc:sldMkLst>
          <pc:docMk/>
          <pc:sldMk cId="3438413229" sldId="296"/>
        </pc:sldMkLst>
      </pc:sldChg>
      <pc:sldChg chg="del">
        <pc:chgData name="Alexandre Pedarriosse" userId="136f4e367271c852" providerId="LiveId" clId="{C261D182-A033-47C3-9DF2-FADDF5FAC1B1}" dt="2022-06-27T16:13:38.391" v="13025" actId="47"/>
        <pc:sldMkLst>
          <pc:docMk/>
          <pc:sldMk cId="305757158" sldId="297"/>
        </pc:sldMkLst>
      </pc:sldChg>
      <pc:sldChg chg="del">
        <pc:chgData name="Alexandre Pedarriosse" userId="136f4e367271c852" providerId="LiveId" clId="{C261D182-A033-47C3-9DF2-FADDF5FAC1B1}" dt="2022-06-27T16:13:39.358" v="13026" actId="47"/>
        <pc:sldMkLst>
          <pc:docMk/>
          <pc:sldMk cId="3276882449" sldId="298"/>
        </pc:sldMkLst>
      </pc:sldChg>
      <pc:sldChg chg="del">
        <pc:chgData name="Alexandre Pedarriosse" userId="136f4e367271c852" providerId="LiveId" clId="{C261D182-A033-47C3-9DF2-FADDF5FAC1B1}" dt="2022-06-27T16:13:40.955" v="13027" actId="47"/>
        <pc:sldMkLst>
          <pc:docMk/>
          <pc:sldMk cId="2093238673" sldId="299"/>
        </pc:sldMkLst>
      </pc:sldChg>
      <pc:sldChg chg="del">
        <pc:chgData name="Alexandre Pedarriosse" userId="136f4e367271c852" providerId="LiveId" clId="{C261D182-A033-47C3-9DF2-FADDF5FAC1B1}" dt="2022-06-27T16:13:43.138" v="13028" actId="47"/>
        <pc:sldMkLst>
          <pc:docMk/>
          <pc:sldMk cId="2909904765" sldId="302"/>
        </pc:sldMkLst>
      </pc:sldChg>
      <pc:sldChg chg="del">
        <pc:chgData name="Alexandre Pedarriosse" userId="136f4e367271c852" providerId="LiveId" clId="{C261D182-A033-47C3-9DF2-FADDF5FAC1B1}" dt="2022-06-21T19:38:25.390" v="3581" actId="47"/>
        <pc:sldMkLst>
          <pc:docMk/>
          <pc:sldMk cId="1440520542" sldId="303"/>
        </pc:sldMkLst>
      </pc:sldChg>
      <pc:sldChg chg="del">
        <pc:chgData name="Alexandre Pedarriosse" userId="136f4e367271c852" providerId="LiveId" clId="{C261D182-A033-47C3-9DF2-FADDF5FAC1B1}" dt="2022-06-21T19:38:24.629" v="3580" actId="47"/>
        <pc:sldMkLst>
          <pc:docMk/>
          <pc:sldMk cId="1987903988" sldId="304"/>
        </pc:sldMkLst>
      </pc:sldChg>
      <pc:sldChg chg="del">
        <pc:chgData name="Alexandre Pedarriosse" userId="136f4e367271c852" providerId="LiveId" clId="{C261D182-A033-47C3-9DF2-FADDF5FAC1B1}" dt="2022-06-21T19:38:23.710" v="3579" actId="47"/>
        <pc:sldMkLst>
          <pc:docMk/>
          <pc:sldMk cId="3485746929" sldId="305"/>
        </pc:sldMkLst>
      </pc:sldChg>
      <pc:sldChg chg="del">
        <pc:chgData name="Alexandre Pedarriosse" userId="136f4e367271c852" providerId="LiveId" clId="{C261D182-A033-47C3-9DF2-FADDF5FAC1B1}" dt="2022-06-21T19:38:22.817" v="3578" actId="47"/>
        <pc:sldMkLst>
          <pc:docMk/>
          <pc:sldMk cId="2447078314" sldId="306"/>
        </pc:sldMkLst>
      </pc:sldChg>
      <pc:sldChg chg="del">
        <pc:chgData name="Alexandre Pedarriosse" userId="136f4e367271c852" providerId="LiveId" clId="{C261D182-A033-47C3-9DF2-FADDF5FAC1B1}" dt="2022-06-21T19:38:21.842" v="3577" actId="47"/>
        <pc:sldMkLst>
          <pc:docMk/>
          <pc:sldMk cId="317498718" sldId="307"/>
        </pc:sldMkLst>
      </pc:sldChg>
      <pc:sldChg chg="del">
        <pc:chgData name="Alexandre Pedarriosse" userId="136f4e367271c852" providerId="LiveId" clId="{C261D182-A033-47C3-9DF2-FADDF5FAC1B1}" dt="2022-06-21T19:38:20.750" v="3576" actId="47"/>
        <pc:sldMkLst>
          <pc:docMk/>
          <pc:sldMk cId="376171795" sldId="308"/>
        </pc:sldMkLst>
      </pc:sldChg>
      <pc:sldChg chg="del">
        <pc:chgData name="Alexandre Pedarriosse" userId="136f4e367271c852" providerId="LiveId" clId="{C261D182-A033-47C3-9DF2-FADDF5FAC1B1}" dt="2022-06-21T19:38:19.571" v="3575" actId="47"/>
        <pc:sldMkLst>
          <pc:docMk/>
          <pc:sldMk cId="854898201" sldId="309"/>
        </pc:sldMkLst>
      </pc:sldChg>
      <pc:sldChg chg="del">
        <pc:chgData name="Alexandre Pedarriosse" userId="136f4e367271c852" providerId="LiveId" clId="{C261D182-A033-47C3-9DF2-FADDF5FAC1B1}" dt="2022-06-21T19:38:16.946" v="3573" actId="47"/>
        <pc:sldMkLst>
          <pc:docMk/>
          <pc:sldMk cId="1385821987" sldId="310"/>
        </pc:sldMkLst>
      </pc:sldChg>
      <pc:sldChg chg="del">
        <pc:chgData name="Alexandre Pedarriosse" userId="136f4e367271c852" providerId="LiveId" clId="{C261D182-A033-47C3-9DF2-FADDF5FAC1B1}" dt="2022-06-21T19:38:18.382" v="3574" actId="47"/>
        <pc:sldMkLst>
          <pc:docMk/>
          <pc:sldMk cId="1184356278" sldId="311"/>
        </pc:sldMkLst>
      </pc:sldChg>
      <pc:sldChg chg="delSp del mod">
        <pc:chgData name="Alexandre Pedarriosse" userId="136f4e367271c852" providerId="LiveId" clId="{C261D182-A033-47C3-9DF2-FADDF5FAC1B1}" dt="2022-06-27T16:15:01.326" v="13066" actId="47"/>
        <pc:sldMkLst>
          <pc:docMk/>
          <pc:sldMk cId="696763104" sldId="312"/>
        </pc:sldMkLst>
        <pc:picChg chg="del">
          <ac:chgData name="Alexandre Pedarriosse" userId="136f4e367271c852" providerId="LiveId" clId="{C261D182-A033-47C3-9DF2-FADDF5FAC1B1}" dt="2022-06-27T16:13:47.441" v="13029" actId="478"/>
          <ac:picMkLst>
            <pc:docMk/>
            <pc:sldMk cId="696763104" sldId="312"/>
            <ac:picMk id="4" creationId="{9B8B37FD-1CE7-4ADF-A780-33F12C88D61C}"/>
          </ac:picMkLst>
        </pc:picChg>
        <pc:picChg chg="del">
          <ac:chgData name="Alexandre Pedarriosse" userId="136f4e367271c852" providerId="LiveId" clId="{C261D182-A033-47C3-9DF2-FADDF5FAC1B1}" dt="2022-06-27T16:13:48.191" v="13030" actId="478"/>
          <ac:picMkLst>
            <pc:docMk/>
            <pc:sldMk cId="696763104" sldId="312"/>
            <ac:picMk id="8" creationId="{C69170D6-77D4-4050-8221-2B558CAF2110}"/>
          </ac:picMkLst>
        </pc:picChg>
      </pc:sldChg>
      <pc:sldChg chg="del">
        <pc:chgData name="Alexandre Pedarriosse" userId="136f4e367271c852" providerId="LiveId" clId="{C261D182-A033-47C3-9DF2-FADDF5FAC1B1}" dt="2022-06-21T19:38:14.998" v="3572" actId="47"/>
        <pc:sldMkLst>
          <pc:docMk/>
          <pc:sldMk cId="1939813706" sldId="313"/>
        </pc:sldMkLst>
      </pc:sldChg>
      <pc:sldChg chg="del">
        <pc:chgData name="Alexandre Pedarriosse" userId="136f4e367271c852" providerId="LiveId" clId="{C261D182-A033-47C3-9DF2-FADDF5FAC1B1}" dt="2022-06-21T19:38:12.651" v="3571" actId="47"/>
        <pc:sldMkLst>
          <pc:docMk/>
          <pc:sldMk cId="3501769022" sldId="314"/>
        </pc:sldMkLst>
      </pc:sldChg>
      <pc:sldChg chg="addSp delSp modSp add del mod">
        <pc:chgData name="Alexandre Pedarriosse" userId="136f4e367271c852" providerId="LiveId" clId="{C261D182-A033-47C3-9DF2-FADDF5FAC1B1}" dt="2022-06-27T15:53:11.851" v="11105" actId="47"/>
        <pc:sldMkLst>
          <pc:docMk/>
          <pc:sldMk cId="4057800749" sldId="315"/>
        </pc:sldMkLst>
        <pc:spChg chg="mod">
          <ac:chgData name="Alexandre Pedarriosse" userId="136f4e367271c852" providerId="LiveId" clId="{C261D182-A033-47C3-9DF2-FADDF5FAC1B1}" dt="2022-06-27T11:16:47.882" v="7998" actId="1076"/>
          <ac:spMkLst>
            <pc:docMk/>
            <pc:sldMk cId="4057800749" sldId="315"/>
            <ac:spMk id="7" creationId="{F46063F0-A7DB-4756-A908-7C91180A9096}"/>
          </ac:spMkLst>
        </pc:spChg>
        <pc:spChg chg="add mod">
          <ac:chgData name="Alexandre Pedarriosse" userId="136f4e367271c852" providerId="LiveId" clId="{C261D182-A033-47C3-9DF2-FADDF5FAC1B1}" dt="2022-06-27T11:15:54.426" v="7992" actId="14100"/>
          <ac:spMkLst>
            <pc:docMk/>
            <pc:sldMk cId="4057800749" sldId="315"/>
            <ac:spMk id="8" creationId="{40FDF2B1-BDE5-40FD-9BA8-EBB7BD27492F}"/>
          </ac:spMkLst>
        </pc:spChg>
        <pc:spChg chg="add del mod ord">
          <ac:chgData name="Alexandre Pedarriosse" userId="136f4e367271c852" providerId="LiveId" clId="{C261D182-A033-47C3-9DF2-FADDF5FAC1B1}" dt="2022-06-21T12:07:45.247" v="842" actId="478"/>
          <ac:spMkLst>
            <pc:docMk/>
            <pc:sldMk cId="4057800749" sldId="315"/>
            <ac:spMk id="8" creationId="{8EAEFCD3-014E-48A4-C18E-1554CEC8E6DE}"/>
          </ac:spMkLst>
        </pc:spChg>
        <pc:spChg chg="add del">
          <ac:chgData name="Alexandre Pedarriosse" userId="136f4e367271c852" providerId="LiveId" clId="{C261D182-A033-47C3-9DF2-FADDF5FAC1B1}" dt="2022-06-27T11:16:52.836" v="8000" actId="22"/>
          <ac:spMkLst>
            <pc:docMk/>
            <pc:sldMk cId="4057800749" sldId="315"/>
            <ac:spMk id="9" creationId="{D2A1BC39-335E-C39E-A349-BB794AC95C00}"/>
          </ac:spMkLst>
        </pc:spChg>
        <pc:picChg chg="del">
          <ac:chgData name="Alexandre Pedarriosse" userId="136f4e367271c852" providerId="LiveId" clId="{C261D182-A033-47C3-9DF2-FADDF5FAC1B1}" dt="2022-06-21T12:07:36.339" v="840" actId="478"/>
          <ac:picMkLst>
            <pc:docMk/>
            <pc:sldMk cId="4057800749" sldId="315"/>
            <ac:picMk id="3" creationId="{87A9739A-4E58-FD60-96CC-7A4768870EB5}"/>
          </ac:picMkLst>
        </pc:picChg>
        <pc:picChg chg="add mod">
          <ac:chgData name="Alexandre Pedarriosse" userId="136f4e367271c852" providerId="LiveId" clId="{C261D182-A033-47C3-9DF2-FADDF5FAC1B1}" dt="2022-06-27T11:16:34.097" v="7997" actId="1076"/>
          <ac:picMkLst>
            <pc:docMk/>
            <pc:sldMk cId="4057800749" sldId="315"/>
            <ac:picMk id="3" creationId="{A668769A-0329-6864-3317-504523792989}"/>
          </ac:picMkLst>
        </pc:picChg>
      </pc:sldChg>
      <pc:sldChg chg="modSp add mod">
        <pc:chgData name="Alexandre Pedarriosse" userId="136f4e367271c852" providerId="LiveId" clId="{C261D182-A033-47C3-9DF2-FADDF5FAC1B1}" dt="2022-06-21T14:17:35.332" v="3564" actId="20577"/>
        <pc:sldMkLst>
          <pc:docMk/>
          <pc:sldMk cId="2283331349" sldId="316"/>
        </pc:sldMkLst>
        <pc:spChg chg="mod">
          <ac:chgData name="Alexandre Pedarriosse" userId="136f4e367271c852" providerId="LiveId" clId="{C261D182-A033-47C3-9DF2-FADDF5FAC1B1}" dt="2022-06-21T14:17:35.332" v="3564" actId="20577"/>
          <ac:spMkLst>
            <pc:docMk/>
            <pc:sldMk cId="2283331349" sldId="316"/>
            <ac:spMk id="6" creationId="{E6802647-AE81-4E90-B9E5-9C244FF85451}"/>
          </ac:spMkLst>
        </pc:spChg>
      </pc:sldChg>
      <pc:sldChg chg="addSp delSp add del mod">
        <pc:chgData name="Alexandre Pedarriosse" userId="136f4e367271c852" providerId="LiveId" clId="{C261D182-A033-47C3-9DF2-FADDF5FAC1B1}" dt="2022-06-27T10:49:50.380" v="7933" actId="47"/>
        <pc:sldMkLst>
          <pc:docMk/>
          <pc:sldMk cId="3372532655" sldId="317"/>
        </pc:sldMkLst>
        <pc:picChg chg="add del">
          <ac:chgData name="Alexandre Pedarriosse" userId="136f4e367271c852" providerId="LiveId" clId="{C261D182-A033-47C3-9DF2-FADDF5FAC1B1}" dt="2022-06-27T06:19:02.237" v="3586" actId="478"/>
          <ac:picMkLst>
            <pc:docMk/>
            <pc:sldMk cId="3372532655" sldId="317"/>
            <ac:picMk id="15" creationId="{122AF647-1D2F-4A90-8228-9BCDB0A0EA74}"/>
          </ac:picMkLst>
        </pc:picChg>
      </pc:sldChg>
      <pc:sldChg chg="addSp delSp modSp add mod">
        <pc:chgData name="Alexandre Pedarriosse" userId="136f4e367271c852" providerId="LiveId" clId="{C261D182-A033-47C3-9DF2-FADDF5FAC1B1}" dt="2022-07-19T14:41:41.948" v="17322" actId="14100"/>
        <pc:sldMkLst>
          <pc:docMk/>
          <pc:sldMk cId="590726164" sldId="318"/>
        </pc:sldMkLst>
        <pc:spChg chg="mod">
          <ac:chgData name="Alexandre Pedarriosse" userId="136f4e367271c852" providerId="LiveId" clId="{C261D182-A033-47C3-9DF2-FADDF5FAC1B1}" dt="2022-06-27T06:31:37.270" v="4010" actId="20577"/>
          <ac:spMkLst>
            <pc:docMk/>
            <pc:sldMk cId="590726164" sldId="318"/>
            <ac:spMk id="5" creationId="{19767892-5C77-4FC7-8BA4-B80513A74091}"/>
          </ac:spMkLst>
        </pc:spChg>
        <pc:spChg chg="del mod">
          <ac:chgData name="Alexandre Pedarriosse" userId="136f4e367271c852" providerId="LiveId" clId="{C261D182-A033-47C3-9DF2-FADDF5FAC1B1}" dt="2022-06-27T06:26:10.202" v="3634" actId="478"/>
          <ac:spMkLst>
            <pc:docMk/>
            <pc:sldMk cId="590726164" sldId="318"/>
            <ac:spMk id="7" creationId="{64965B38-E621-46EA-8FC0-63A7678DE2BA}"/>
          </ac:spMkLst>
        </pc:spChg>
        <pc:spChg chg="add mod">
          <ac:chgData name="Alexandre Pedarriosse" userId="136f4e367271c852" providerId="LiveId" clId="{C261D182-A033-47C3-9DF2-FADDF5FAC1B1}" dt="2022-07-19T14:41:41.948" v="17322" actId="14100"/>
          <ac:spMkLst>
            <pc:docMk/>
            <pc:sldMk cId="590726164" sldId="318"/>
            <ac:spMk id="12" creationId="{31CC3257-49E0-0F93-56B0-2C49A4B1CD02}"/>
          </ac:spMkLst>
        </pc:spChg>
        <pc:spChg chg="add mod">
          <ac:chgData name="Alexandre Pedarriosse" userId="136f4e367271c852" providerId="LiveId" clId="{C261D182-A033-47C3-9DF2-FADDF5FAC1B1}" dt="2022-06-27T11:11:34.350" v="7983" actId="20577"/>
          <ac:spMkLst>
            <pc:docMk/>
            <pc:sldMk cId="590726164" sldId="318"/>
            <ac:spMk id="13" creationId="{AEB7C86F-D6E4-5903-422F-2D996005B892}"/>
          </ac:spMkLst>
        </pc:spChg>
        <pc:spChg chg="mod">
          <ac:chgData name="Alexandre Pedarriosse" userId="136f4e367271c852" providerId="LiveId" clId="{C261D182-A033-47C3-9DF2-FADDF5FAC1B1}" dt="2022-06-27T06:28:28.619" v="3857" actId="20577"/>
          <ac:spMkLst>
            <pc:docMk/>
            <pc:sldMk cId="590726164" sldId="318"/>
            <ac:spMk id="16" creationId="{FD33714A-52C1-45C4-B18A-79A917AC2105}"/>
          </ac:spMkLst>
        </pc:spChg>
        <pc:spChg chg="mod">
          <ac:chgData name="Alexandre Pedarriosse" userId="136f4e367271c852" providerId="LiveId" clId="{C261D182-A033-47C3-9DF2-FADDF5FAC1B1}" dt="2022-06-27T06:28:37.798" v="3866" actId="20577"/>
          <ac:spMkLst>
            <pc:docMk/>
            <pc:sldMk cId="590726164" sldId="318"/>
            <ac:spMk id="17" creationId="{32EF1210-6868-464E-BD3D-FF6B10DAFE54}"/>
          </ac:spMkLst>
        </pc:spChg>
        <pc:spChg chg="mod">
          <ac:chgData name="Alexandre Pedarriosse" userId="136f4e367271c852" providerId="LiveId" clId="{C261D182-A033-47C3-9DF2-FADDF5FAC1B1}" dt="2022-06-27T06:26:33.356" v="3646" actId="20577"/>
          <ac:spMkLst>
            <pc:docMk/>
            <pc:sldMk cId="590726164" sldId="318"/>
            <ac:spMk id="18" creationId="{B57DF5AA-585B-4E9C-8C23-4E81C37DF876}"/>
          </ac:spMkLst>
        </pc:spChg>
        <pc:spChg chg="add mod">
          <ac:chgData name="Alexandre Pedarriosse" userId="136f4e367271c852" providerId="LiveId" clId="{C261D182-A033-47C3-9DF2-FADDF5FAC1B1}" dt="2022-06-27T10:50:20.378" v="7971" actId="1076"/>
          <ac:spMkLst>
            <pc:docMk/>
            <pc:sldMk cId="590726164" sldId="318"/>
            <ac:spMk id="19" creationId="{870FC493-983F-A7CC-3D03-E4DF79010982}"/>
          </ac:spMkLst>
        </pc:spChg>
        <pc:picChg chg="add mod ord">
          <ac:chgData name="Alexandre Pedarriosse" userId="136f4e367271c852" providerId="LiveId" clId="{C261D182-A033-47C3-9DF2-FADDF5FAC1B1}" dt="2022-07-19T09:30:55.715" v="16456" actId="14826"/>
          <ac:picMkLst>
            <pc:docMk/>
            <pc:sldMk cId="590726164" sldId="318"/>
            <ac:picMk id="3" creationId="{389415AB-7CDF-B5AA-2205-D4325B25B3E6}"/>
          </ac:picMkLst>
        </pc:picChg>
        <pc:picChg chg="add mod">
          <ac:chgData name="Alexandre Pedarriosse" userId="136f4e367271c852" providerId="LiveId" clId="{C261D182-A033-47C3-9DF2-FADDF5FAC1B1}" dt="2022-06-27T10:50:20.378" v="7971" actId="1076"/>
          <ac:picMkLst>
            <pc:docMk/>
            <pc:sldMk cId="590726164" sldId="318"/>
            <ac:picMk id="14" creationId="{0DA48EDF-8530-9D61-C117-43130066AC73}"/>
          </ac:picMkLst>
        </pc:picChg>
        <pc:picChg chg="del">
          <ac:chgData name="Alexandre Pedarriosse" userId="136f4e367271c852" providerId="LiveId" clId="{C261D182-A033-47C3-9DF2-FADDF5FAC1B1}" dt="2022-06-27T06:23:43.305" v="3589" actId="478"/>
          <ac:picMkLst>
            <pc:docMk/>
            <pc:sldMk cId="590726164" sldId="318"/>
            <ac:picMk id="15" creationId="{122AF647-1D2F-4A90-8228-9BCDB0A0EA74}"/>
          </ac:picMkLst>
        </pc:picChg>
      </pc:sldChg>
      <pc:sldChg chg="addSp delSp modSp add mod">
        <pc:chgData name="Alexandre Pedarriosse" userId="136f4e367271c852" providerId="LiveId" clId="{C261D182-A033-47C3-9DF2-FADDF5FAC1B1}" dt="2022-07-19T14:44:39.347" v="17532" actId="14100"/>
        <pc:sldMkLst>
          <pc:docMk/>
          <pc:sldMk cId="760533489" sldId="319"/>
        </pc:sldMkLst>
        <pc:spChg chg="add del">
          <ac:chgData name="Alexandre Pedarriosse" userId="136f4e367271c852" providerId="LiveId" clId="{C261D182-A033-47C3-9DF2-FADDF5FAC1B1}" dt="2022-07-19T14:40:07.081" v="17298" actId="478"/>
          <ac:spMkLst>
            <pc:docMk/>
            <pc:sldMk cId="760533489" sldId="319"/>
            <ac:spMk id="2" creationId="{CF6BDD33-5371-5B50-2B6F-C8E5D275F061}"/>
          </ac:spMkLst>
        </pc:spChg>
        <pc:spChg chg="mod">
          <ac:chgData name="Alexandre Pedarriosse" userId="136f4e367271c852" providerId="LiveId" clId="{C261D182-A033-47C3-9DF2-FADDF5FAC1B1}" dt="2022-06-27T06:33:21.553" v="4072" actId="20577"/>
          <ac:spMkLst>
            <pc:docMk/>
            <pc:sldMk cId="760533489" sldId="319"/>
            <ac:spMk id="11" creationId="{1737BCA1-4A7C-40BF-8FCA-1A3C182D0756}"/>
          </ac:spMkLst>
        </pc:spChg>
        <pc:spChg chg="mod">
          <ac:chgData name="Alexandre Pedarriosse" userId="136f4e367271c852" providerId="LiveId" clId="{C261D182-A033-47C3-9DF2-FADDF5FAC1B1}" dt="2022-07-19T14:44:39.347" v="17532" actId="14100"/>
          <ac:spMkLst>
            <pc:docMk/>
            <pc:sldMk cId="760533489" sldId="319"/>
            <ac:spMk id="12" creationId="{31CC3257-49E0-0F93-56B0-2C49A4B1CD02}"/>
          </ac:spMkLst>
        </pc:spChg>
        <pc:spChg chg="del mod">
          <ac:chgData name="Alexandre Pedarriosse" userId="136f4e367271c852" providerId="LiveId" clId="{C261D182-A033-47C3-9DF2-FADDF5FAC1B1}" dt="2022-06-27T06:32:30.179" v="4020" actId="478"/>
          <ac:spMkLst>
            <pc:docMk/>
            <pc:sldMk cId="760533489" sldId="319"/>
            <ac:spMk id="13" creationId="{AEB7C86F-D6E4-5903-422F-2D996005B892}"/>
          </ac:spMkLst>
        </pc:spChg>
        <pc:spChg chg="add mod">
          <ac:chgData name="Alexandre Pedarriosse" userId="136f4e367271c852" providerId="LiveId" clId="{C261D182-A033-47C3-9DF2-FADDF5FAC1B1}" dt="2022-06-27T07:15:10.939" v="4293" actId="207"/>
          <ac:spMkLst>
            <pc:docMk/>
            <pc:sldMk cId="760533489" sldId="319"/>
            <ac:spMk id="14" creationId="{57F06887-F60F-E88A-5FB7-EC27F72618F3}"/>
          </ac:spMkLst>
        </pc:spChg>
        <pc:spChg chg="add mod">
          <ac:chgData name="Alexandre Pedarriosse" userId="136f4e367271c852" providerId="LiveId" clId="{C261D182-A033-47C3-9DF2-FADDF5FAC1B1}" dt="2022-06-27T07:16:01.562" v="4298" actId="207"/>
          <ac:spMkLst>
            <pc:docMk/>
            <pc:sldMk cId="760533489" sldId="319"/>
            <ac:spMk id="15" creationId="{E8BB8A23-0EDA-AB12-BEE6-B935A93EAC75}"/>
          </ac:spMkLst>
        </pc:spChg>
        <pc:spChg chg="mod">
          <ac:chgData name="Alexandre Pedarriosse" userId="136f4e367271c852" providerId="LiveId" clId="{C261D182-A033-47C3-9DF2-FADDF5FAC1B1}" dt="2022-07-19T14:44:34.505" v="17531" actId="14100"/>
          <ac:spMkLst>
            <pc:docMk/>
            <pc:sldMk cId="760533489" sldId="319"/>
            <ac:spMk id="16" creationId="{FD33714A-52C1-45C4-B18A-79A917AC2105}"/>
          </ac:spMkLst>
        </pc:spChg>
        <pc:spChg chg="mod">
          <ac:chgData name="Alexandre Pedarriosse" userId="136f4e367271c852" providerId="LiveId" clId="{C261D182-A033-47C3-9DF2-FADDF5FAC1B1}" dt="2022-07-19T14:44:30.693" v="17530" actId="14100"/>
          <ac:spMkLst>
            <pc:docMk/>
            <pc:sldMk cId="760533489" sldId="319"/>
            <ac:spMk id="17" creationId="{32EF1210-6868-464E-BD3D-FF6B10DAFE54}"/>
          </ac:spMkLst>
        </pc:spChg>
        <pc:spChg chg="mod">
          <ac:chgData name="Alexandre Pedarriosse" userId="136f4e367271c852" providerId="LiveId" clId="{C261D182-A033-47C3-9DF2-FADDF5FAC1B1}" dt="2022-07-19T09:32:02.796" v="16461" actId="14100"/>
          <ac:spMkLst>
            <pc:docMk/>
            <pc:sldMk cId="760533489" sldId="319"/>
            <ac:spMk id="18" creationId="{B57DF5AA-585B-4E9C-8C23-4E81C37DF876}"/>
          </ac:spMkLst>
        </pc:spChg>
        <pc:spChg chg="add del mod">
          <ac:chgData name="Alexandre Pedarriosse" userId="136f4e367271c852" providerId="LiveId" clId="{C261D182-A033-47C3-9DF2-FADDF5FAC1B1}" dt="2022-07-19T14:42:18.469" v="17332" actId="20577"/>
          <ac:spMkLst>
            <pc:docMk/>
            <pc:sldMk cId="760533489" sldId="319"/>
            <ac:spMk id="19" creationId="{3F743A76-FFA5-6026-6065-EF3C9C905B86}"/>
          </ac:spMkLst>
        </pc:spChg>
        <pc:spChg chg="add mod">
          <ac:chgData name="Alexandre Pedarriosse" userId="136f4e367271c852" providerId="LiveId" clId="{C261D182-A033-47C3-9DF2-FADDF5FAC1B1}" dt="2022-06-27T07:15:10.939" v="4293" actId="207"/>
          <ac:spMkLst>
            <pc:docMk/>
            <pc:sldMk cId="760533489" sldId="319"/>
            <ac:spMk id="20" creationId="{15C859D4-27F9-0505-2E45-A3B29E9DD2EE}"/>
          </ac:spMkLst>
        </pc:spChg>
        <pc:spChg chg="add mod">
          <ac:chgData name="Alexandre Pedarriosse" userId="136f4e367271c852" providerId="LiveId" clId="{C261D182-A033-47C3-9DF2-FADDF5FAC1B1}" dt="2022-06-27T07:16:18.158" v="4299" actId="1076"/>
          <ac:spMkLst>
            <pc:docMk/>
            <pc:sldMk cId="760533489" sldId="319"/>
            <ac:spMk id="21" creationId="{1E2F27D5-BD2E-070C-31C2-79BBD550E546}"/>
          </ac:spMkLst>
        </pc:spChg>
        <pc:spChg chg="add mod">
          <ac:chgData name="Alexandre Pedarriosse" userId="136f4e367271c852" providerId="LiveId" clId="{C261D182-A033-47C3-9DF2-FADDF5FAC1B1}" dt="2022-07-19T14:44:18.272" v="17529" actId="1076"/>
          <ac:spMkLst>
            <pc:docMk/>
            <pc:sldMk cId="760533489" sldId="319"/>
            <ac:spMk id="23" creationId="{265E13D9-6CA8-657C-72AF-92BCF06164B9}"/>
          </ac:spMkLst>
        </pc:spChg>
        <pc:picChg chg="mod modCrop">
          <ac:chgData name="Alexandre Pedarriosse" userId="136f4e367271c852" providerId="LiveId" clId="{C261D182-A033-47C3-9DF2-FADDF5FAC1B1}" dt="2022-07-19T09:31:56.196" v="16460" actId="18131"/>
          <ac:picMkLst>
            <pc:docMk/>
            <pc:sldMk cId="760533489" sldId="319"/>
            <ac:picMk id="3" creationId="{389415AB-7CDF-B5AA-2205-D4325B25B3E6}"/>
          </ac:picMkLst>
        </pc:picChg>
        <pc:picChg chg="add mod">
          <ac:chgData name="Alexandre Pedarriosse" userId="136f4e367271c852" providerId="LiveId" clId="{C261D182-A033-47C3-9DF2-FADDF5FAC1B1}" dt="2022-07-19T14:44:18.272" v="17529" actId="1076"/>
          <ac:picMkLst>
            <pc:docMk/>
            <pc:sldMk cId="760533489" sldId="319"/>
            <ac:picMk id="22" creationId="{B95EEAB6-7454-9735-A24B-22235312E5BB}"/>
          </ac:picMkLst>
        </pc:picChg>
      </pc:sldChg>
      <pc:sldChg chg="addSp delSp modSp add mod ord">
        <pc:chgData name="Alexandre Pedarriosse" userId="136f4e367271c852" providerId="LiveId" clId="{C261D182-A033-47C3-9DF2-FADDF5FAC1B1}" dt="2022-07-19T14:48:00.498" v="17810" actId="20577"/>
        <pc:sldMkLst>
          <pc:docMk/>
          <pc:sldMk cId="335651816" sldId="320"/>
        </pc:sldMkLst>
        <pc:spChg chg="mod">
          <ac:chgData name="Alexandre Pedarriosse" userId="136f4e367271c852" providerId="LiveId" clId="{C261D182-A033-47C3-9DF2-FADDF5FAC1B1}" dt="2022-06-27T07:23:58.332" v="4610" actId="20577"/>
          <ac:spMkLst>
            <pc:docMk/>
            <pc:sldMk cId="335651816" sldId="320"/>
            <ac:spMk id="11" creationId="{1737BCA1-4A7C-40BF-8FCA-1A3C182D0756}"/>
          </ac:spMkLst>
        </pc:spChg>
        <pc:spChg chg="mod">
          <ac:chgData name="Alexandre Pedarriosse" userId="136f4e367271c852" providerId="LiveId" clId="{C261D182-A033-47C3-9DF2-FADDF5FAC1B1}" dt="2022-07-19T14:47:45.526" v="17787" actId="14100"/>
          <ac:spMkLst>
            <pc:docMk/>
            <pc:sldMk cId="335651816" sldId="320"/>
            <ac:spMk id="12" creationId="{31CC3257-49E0-0F93-56B0-2C49A4B1CD02}"/>
          </ac:spMkLst>
        </pc:spChg>
        <pc:spChg chg="del mod">
          <ac:chgData name="Alexandre Pedarriosse" userId="136f4e367271c852" providerId="LiveId" clId="{C261D182-A033-47C3-9DF2-FADDF5FAC1B1}" dt="2022-06-27T07:21:15.151" v="4415" actId="478"/>
          <ac:spMkLst>
            <pc:docMk/>
            <pc:sldMk cId="335651816" sldId="320"/>
            <ac:spMk id="13" creationId="{AEB7C86F-D6E4-5903-422F-2D996005B892}"/>
          </ac:spMkLst>
        </pc:spChg>
        <pc:spChg chg="add mod">
          <ac:chgData name="Alexandre Pedarriosse" userId="136f4e367271c852" providerId="LiveId" clId="{C261D182-A033-47C3-9DF2-FADDF5FAC1B1}" dt="2022-07-19T14:45:02.778" v="17533" actId="14100"/>
          <ac:spMkLst>
            <pc:docMk/>
            <pc:sldMk cId="335651816" sldId="320"/>
            <ac:spMk id="14" creationId="{486B6C5D-5256-BEDB-6B89-FBC3FBC41C89}"/>
          </ac:spMkLst>
        </pc:spChg>
        <pc:spChg chg="add mod">
          <ac:chgData name="Alexandre Pedarriosse" userId="136f4e367271c852" providerId="LiveId" clId="{C261D182-A033-47C3-9DF2-FADDF5FAC1B1}" dt="2022-07-19T14:48:00.498" v="17810" actId="20577"/>
          <ac:spMkLst>
            <pc:docMk/>
            <pc:sldMk cId="335651816" sldId="320"/>
            <ac:spMk id="15" creationId="{C378881C-ADCE-4B2E-6ABC-6FCD429D9AA7}"/>
          </ac:spMkLst>
        </pc:spChg>
        <pc:spChg chg="mod">
          <ac:chgData name="Alexandre Pedarriosse" userId="136f4e367271c852" providerId="LiveId" clId="{C261D182-A033-47C3-9DF2-FADDF5FAC1B1}" dt="2022-06-27T07:21:38.390" v="4450" actId="20577"/>
          <ac:spMkLst>
            <pc:docMk/>
            <pc:sldMk cId="335651816" sldId="320"/>
            <ac:spMk id="17" creationId="{32EF1210-6868-464E-BD3D-FF6B10DAFE54}"/>
          </ac:spMkLst>
        </pc:spChg>
        <pc:spChg chg="mod">
          <ac:chgData name="Alexandre Pedarriosse" userId="136f4e367271c852" providerId="LiveId" clId="{C261D182-A033-47C3-9DF2-FADDF5FAC1B1}" dt="2022-06-27T07:51:13.083" v="5078" actId="108"/>
          <ac:spMkLst>
            <pc:docMk/>
            <pc:sldMk cId="335651816" sldId="320"/>
            <ac:spMk id="18" creationId="{B57DF5AA-585B-4E9C-8C23-4E81C37DF876}"/>
          </ac:spMkLst>
        </pc:spChg>
        <pc:spChg chg="add del mod">
          <ac:chgData name="Alexandre Pedarriosse" userId="136f4e367271c852" providerId="LiveId" clId="{C261D182-A033-47C3-9DF2-FADDF5FAC1B1}" dt="2022-06-27T07:51:16.963" v="5081" actId="478"/>
          <ac:spMkLst>
            <pc:docMk/>
            <pc:sldMk cId="335651816" sldId="320"/>
            <ac:spMk id="19" creationId="{C6209D72-8502-F1AE-46BD-1D9542577D5C}"/>
          </ac:spMkLst>
        </pc:spChg>
        <pc:spChg chg="add del mod">
          <ac:chgData name="Alexandre Pedarriosse" userId="136f4e367271c852" providerId="LiveId" clId="{C261D182-A033-47C3-9DF2-FADDF5FAC1B1}" dt="2022-06-27T07:51:16.091" v="5080" actId="478"/>
          <ac:spMkLst>
            <pc:docMk/>
            <pc:sldMk cId="335651816" sldId="320"/>
            <ac:spMk id="20" creationId="{14A98C4E-AC3B-F0B8-E286-75ECE8128117}"/>
          </ac:spMkLst>
        </pc:spChg>
        <pc:spChg chg="add del mod">
          <ac:chgData name="Alexandre Pedarriosse" userId="136f4e367271c852" providerId="LiveId" clId="{C261D182-A033-47C3-9DF2-FADDF5FAC1B1}" dt="2022-06-27T07:51:15.272" v="5079" actId="478"/>
          <ac:spMkLst>
            <pc:docMk/>
            <pc:sldMk cId="335651816" sldId="320"/>
            <ac:spMk id="21" creationId="{5555C88D-B5E8-4C0F-4879-EDD0E20DF181}"/>
          </ac:spMkLst>
        </pc:spChg>
        <pc:spChg chg="add mod">
          <ac:chgData name="Alexandre Pedarriosse" userId="136f4e367271c852" providerId="LiveId" clId="{C261D182-A033-47C3-9DF2-FADDF5FAC1B1}" dt="2022-06-27T10:42:13.559" v="6848" actId="1076"/>
          <ac:spMkLst>
            <pc:docMk/>
            <pc:sldMk cId="335651816" sldId="320"/>
            <ac:spMk id="23" creationId="{4F5ED19B-A729-6C28-9110-BE7C31199CB3}"/>
          </ac:spMkLst>
        </pc:spChg>
        <pc:picChg chg="mod">
          <ac:chgData name="Alexandre Pedarriosse" userId="136f4e367271c852" providerId="LiveId" clId="{C261D182-A033-47C3-9DF2-FADDF5FAC1B1}" dt="2022-07-19T09:32:53.413" v="16462" actId="14826"/>
          <ac:picMkLst>
            <pc:docMk/>
            <pc:sldMk cId="335651816" sldId="320"/>
            <ac:picMk id="3" creationId="{389415AB-7CDF-B5AA-2205-D4325B25B3E6}"/>
          </ac:picMkLst>
        </pc:picChg>
        <pc:picChg chg="add mod">
          <ac:chgData name="Alexandre Pedarriosse" userId="136f4e367271c852" providerId="LiveId" clId="{C261D182-A033-47C3-9DF2-FADDF5FAC1B1}" dt="2022-06-27T10:42:13.559" v="6848" actId="1076"/>
          <ac:picMkLst>
            <pc:docMk/>
            <pc:sldMk cId="335651816" sldId="320"/>
            <ac:picMk id="22" creationId="{EF3638B4-7759-769B-51B0-B730346EF1C1}"/>
          </ac:picMkLst>
        </pc:picChg>
      </pc:sldChg>
      <pc:sldChg chg="addSp delSp modSp add mod">
        <pc:chgData name="Alexandre Pedarriosse" userId="136f4e367271c852" providerId="LiveId" clId="{C261D182-A033-47C3-9DF2-FADDF5FAC1B1}" dt="2022-07-19T14:50:15.490" v="17821" actId="20577"/>
        <pc:sldMkLst>
          <pc:docMk/>
          <pc:sldMk cId="182742917" sldId="321"/>
        </pc:sldMkLst>
        <pc:spChg chg="mod">
          <ac:chgData name="Alexandre Pedarriosse" userId="136f4e367271c852" providerId="LiveId" clId="{C261D182-A033-47C3-9DF2-FADDF5FAC1B1}" dt="2022-06-27T07:33:42.008" v="4790" actId="20577"/>
          <ac:spMkLst>
            <pc:docMk/>
            <pc:sldMk cId="182742917" sldId="321"/>
            <ac:spMk id="11" creationId="{1737BCA1-4A7C-40BF-8FCA-1A3C182D0756}"/>
          </ac:spMkLst>
        </pc:spChg>
        <pc:spChg chg="mod">
          <ac:chgData name="Alexandre Pedarriosse" userId="136f4e367271c852" providerId="LiveId" clId="{C261D182-A033-47C3-9DF2-FADDF5FAC1B1}" dt="2022-07-19T14:50:15.490" v="17821" actId="20577"/>
          <ac:spMkLst>
            <pc:docMk/>
            <pc:sldMk cId="182742917" sldId="321"/>
            <ac:spMk id="12" creationId="{31CC3257-49E0-0F93-56B0-2C49A4B1CD02}"/>
          </ac:spMkLst>
        </pc:spChg>
        <pc:spChg chg="add mod">
          <ac:chgData name="Alexandre Pedarriosse" userId="136f4e367271c852" providerId="LiveId" clId="{C261D182-A033-47C3-9DF2-FADDF5FAC1B1}" dt="2022-06-27T07:32:50.488" v="4694" actId="20577"/>
          <ac:spMkLst>
            <pc:docMk/>
            <pc:sldMk cId="182742917" sldId="321"/>
            <ac:spMk id="13" creationId="{8D1D084A-FAEF-A7EA-2DD0-3A6E41360E93}"/>
          </ac:spMkLst>
        </pc:spChg>
        <pc:spChg chg="del mod">
          <ac:chgData name="Alexandre Pedarriosse" userId="136f4e367271c852" providerId="LiveId" clId="{C261D182-A033-47C3-9DF2-FADDF5FAC1B1}" dt="2022-06-27T07:32:20.261" v="4629" actId="478"/>
          <ac:spMkLst>
            <pc:docMk/>
            <pc:sldMk cId="182742917" sldId="321"/>
            <ac:spMk id="14" creationId="{486B6C5D-5256-BEDB-6B89-FBC3FBC41C89}"/>
          </ac:spMkLst>
        </pc:spChg>
        <pc:spChg chg="del">
          <ac:chgData name="Alexandre Pedarriosse" userId="136f4e367271c852" providerId="LiveId" clId="{C261D182-A033-47C3-9DF2-FADDF5FAC1B1}" dt="2022-06-27T07:33:25.490" v="4761" actId="478"/>
          <ac:spMkLst>
            <pc:docMk/>
            <pc:sldMk cId="182742917" sldId="321"/>
            <ac:spMk id="15" creationId="{C378881C-ADCE-4B2E-6ABC-6FCD429D9AA7}"/>
          </ac:spMkLst>
        </pc:spChg>
        <pc:spChg chg="del">
          <ac:chgData name="Alexandre Pedarriosse" userId="136f4e367271c852" providerId="LiveId" clId="{C261D182-A033-47C3-9DF2-FADDF5FAC1B1}" dt="2022-06-27T07:31:05.167" v="4614" actId="478"/>
          <ac:spMkLst>
            <pc:docMk/>
            <pc:sldMk cId="182742917" sldId="321"/>
            <ac:spMk id="16" creationId="{FD33714A-52C1-45C4-B18A-79A917AC2105}"/>
          </ac:spMkLst>
        </pc:spChg>
        <pc:spChg chg="mod">
          <ac:chgData name="Alexandre Pedarriosse" userId="136f4e367271c852" providerId="LiveId" clId="{C261D182-A033-47C3-9DF2-FADDF5FAC1B1}" dt="2022-06-27T07:31:02.983" v="4613" actId="14100"/>
          <ac:spMkLst>
            <pc:docMk/>
            <pc:sldMk cId="182742917" sldId="321"/>
            <ac:spMk id="17" creationId="{32EF1210-6868-464E-BD3D-FF6B10DAFE54}"/>
          </ac:spMkLst>
        </pc:spChg>
        <pc:spChg chg="del mod">
          <ac:chgData name="Alexandre Pedarriosse" userId="136f4e367271c852" providerId="LiveId" clId="{C261D182-A033-47C3-9DF2-FADDF5FAC1B1}" dt="2022-06-27T07:31:27.066" v="4618" actId="478"/>
          <ac:spMkLst>
            <pc:docMk/>
            <pc:sldMk cId="182742917" sldId="321"/>
            <ac:spMk id="18" creationId="{B57DF5AA-585B-4E9C-8C23-4E81C37DF876}"/>
          </ac:spMkLst>
        </pc:spChg>
        <pc:spChg chg="add mod">
          <ac:chgData name="Alexandre Pedarriosse" userId="136f4e367271c852" providerId="LiveId" clId="{C261D182-A033-47C3-9DF2-FADDF5FAC1B1}" dt="2022-06-27T07:33:22.570" v="4760" actId="20577"/>
          <ac:spMkLst>
            <pc:docMk/>
            <pc:sldMk cId="182742917" sldId="321"/>
            <ac:spMk id="19" creationId="{E74FAAD8-C97A-CD52-64BD-A708E9560C3C}"/>
          </ac:spMkLst>
        </pc:spChg>
        <pc:spChg chg="add mod">
          <ac:chgData name="Alexandre Pedarriosse" userId="136f4e367271c852" providerId="LiveId" clId="{C261D182-A033-47C3-9DF2-FADDF5FAC1B1}" dt="2022-06-27T07:32:35.792" v="4661" actId="20577"/>
          <ac:spMkLst>
            <pc:docMk/>
            <pc:sldMk cId="182742917" sldId="321"/>
            <ac:spMk id="20" creationId="{5E55F2CE-7E31-88BD-4994-002102DC16CA}"/>
          </ac:spMkLst>
        </pc:spChg>
        <pc:spChg chg="add mod">
          <ac:chgData name="Alexandre Pedarriosse" userId="136f4e367271c852" providerId="LiveId" clId="{C261D182-A033-47C3-9DF2-FADDF5FAC1B1}" dt="2022-06-27T10:47:20.893" v="7522" actId="1076"/>
          <ac:spMkLst>
            <pc:docMk/>
            <pc:sldMk cId="182742917" sldId="321"/>
            <ac:spMk id="22" creationId="{5F5DE99D-B38F-8C23-D5E5-4E687C34FDEA}"/>
          </ac:spMkLst>
        </pc:spChg>
        <pc:picChg chg="mod">
          <ac:chgData name="Alexandre Pedarriosse" userId="136f4e367271c852" providerId="LiveId" clId="{C261D182-A033-47C3-9DF2-FADDF5FAC1B1}" dt="2022-07-19T09:33:10.679" v="16463" actId="14826"/>
          <ac:picMkLst>
            <pc:docMk/>
            <pc:sldMk cId="182742917" sldId="321"/>
            <ac:picMk id="3" creationId="{389415AB-7CDF-B5AA-2205-D4325B25B3E6}"/>
          </ac:picMkLst>
        </pc:picChg>
        <pc:picChg chg="add mod">
          <ac:chgData name="Alexandre Pedarriosse" userId="136f4e367271c852" providerId="LiveId" clId="{C261D182-A033-47C3-9DF2-FADDF5FAC1B1}" dt="2022-06-27T10:47:20.893" v="7522" actId="1076"/>
          <ac:picMkLst>
            <pc:docMk/>
            <pc:sldMk cId="182742917" sldId="321"/>
            <ac:picMk id="21" creationId="{ACF4E473-E11D-07B9-D0A5-7B78FC34BF75}"/>
          </ac:picMkLst>
        </pc:picChg>
      </pc:sldChg>
      <pc:sldChg chg="addSp delSp modSp add mod">
        <pc:chgData name="Alexandre Pedarriosse" userId="136f4e367271c852" providerId="LiveId" clId="{C261D182-A033-47C3-9DF2-FADDF5FAC1B1}" dt="2022-07-19T09:34:19.617" v="16465" actId="14826"/>
        <pc:sldMkLst>
          <pc:docMk/>
          <pc:sldMk cId="1620589729" sldId="322"/>
        </pc:sldMkLst>
        <pc:spChg chg="add del mod">
          <ac:chgData name="Alexandre Pedarriosse" userId="136f4e367271c852" providerId="LiveId" clId="{C261D182-A033-47C3-9DF2-FADDF5FAC1B1}" dt="2022-06-27T10:44:12.647" v="7100" actId="478"/>
          <ac:spMkLst>
            <pc:docMk/>
            <pc:sldMk cId="1620589729" sldId="322"/>
            <ac:spMk id="2" creationId="{933AFA0F-6BBD-6AB5-4F19-114F3DCC7D47}"/>
          </ac:spMkLst>
        </pc:spChg>
        <pc:spChg chg="mod">
          <ac:chgData name="Alexandre Pedarriosse" userId="136f4e367271c852" providerId="LiveId" clId="{C261D182-A033-47C3-9DF2-FADDF5FAC1B1}" dt="2022-06-27T07:47:22.641" v="4988" actId="14100"/>
          <ac:spMkLst>
            <pc:docMk/>
            <pc:sldMk cId="1620589729" sldId="322"/>
            <ac:spMk id="11" creationId="{1737BCA1-4A7C-40BF-8FCA-1A3C182D0756}"/>
          </ac:spMkLst>
        </pc:spChg>
        <pc:spChg chg="mod">
          <ac:chgData name="Alexandre Pedarriosse" userId="136f4e367271c852" providerId="LiveId" clId="{C261D182-A033-47C3-9DF2-FADDF5FAC1B1}" dt="2022-06-27T07:46:08.469" v="4881" actId="20577"/>
          <ac:spMkLst>
            <pc:docMk/>
            <pc:sldMk cId="1620589729" sldId="322"/>
            <ac:spMk id="12" creationId="{31CC3257-49E0-0F93-56B0-2C49A4B1CD02}"/>
          </ac:spMkLst>
        </pc:spChg>
        <pc:spChg chg="del mod">
          <ac:chgData name="Alexandre Pedarriosse" userId="136f4e367271c852" providerId="LiveId" clId="{C261D182-A033-47C3-9DF2-FADDF5FAC1B1}" dt="2022-06-27T07:45:23.928" v="4804" actId="478"/>
          <ac:spMkLst>
            <pc:docMk/>
            <pc:sldMk cId="1620589729" sldId="322"/>
            <ac:spMk id="13" creationId="{8D1D084A-FAEF-A7EA-2DD0-3A6E41360E93}"/>
          </ac:spMkLst>
        </pc:spChg>
        <pc:spChg chg="add mod">
          <ac:chgData name="Alexandre Pedarriosse" userId="136f4e367271c852" providerId="LiveId" clId="{C261D182-A033-47C3-9DF2-FADDF5FAC1B1}" dt="2022-06-27T07:46:20.328" v="4903" actId="20577"/>
          <ac:spMkLst>
            <pc:docMk/>
            <pc:sldMk cId="1620589729" sldId="322"/>
            <ac:spMk id="15" creationId="{0E990002-C5B0-07BD-9E65-987151E0A57C}"/>
          </ac:spMkLst>
        </pc:spChg>
        <pc:spChg chg="add mod">
          <ac:chgData name="Alexandre Pedarriosse" userId="136f4e367271c852" providerId="LiveId" clId="{C261D182-A033-47C3-9DF2-FADDF5FAC1B1}" dt="2022-06-27T07:46:48.978" v="4965" actId="20577"/>
          <ac:spMkLst>
            <pc:docMk/>
            <pc:sldMk cId="1620589729" sldId="322"/>
            <ac:spMk id="16" creationId="{B284DE05-1648-DEDB-C4C4-F81FC42B6B38}"/>
          </ac:spMkLst>
        </pc:spChg>
        <pc:spChg chg="mod">
          <ac:chgData name="Alexandre Pedarriosse" userId="136f4e367271c852" providerId="LiveId" clId="{C261D182-A033-47C3-9DF2-FADDF5FAC1B1}" dt="2022-06-27T07:49:50.892" v="5070" actId="1076"/>
          <ac:spMkLst>
            <pc:docMk/>
            <pc:sldMk cId="1620589729" sldId="322"/>
            <ac:spMk id="17" creationId="{32EF1210-6868-464E-BD3D-FF6B10DAFE54}"/>
          </ac:spMkLst>
        </pc:spChg>
        <pc:spChg chg="mod">
          <ac:chgData name="Alexandre Pedarriosse" userId="136f4e367271c852" providerId="LiveId" clId="{C261D182-A033-47C3-9DF2-FADDF5FAC1B1}" dt="2022-06-27T07:49:55.986" v="5071" actId="14100"/>
          <ac:spMkLst>
            <pc:docMk/>
            <pc:sldMk cId="1620589729" sldId="322"/>
            <ac:spMk id="19" creationId="{E74FAAD8-C97A-CD52-64BD-A708E9560C3C}"/>
          </ac:spMkLst>
        </pc:spChg>
        <pc:spChg chg="del mod">
          <ac:chgData name="Alexandre Pedarriosse" userId="136f4e367271c852" providerId="LiveId" clId="{C261D182-A033-47C3-9DF2-FADDF5FAC1B1}" dt="2022-06-27T07:45:34.480" v="4809" actId="478"/>
          <ac:spMkLst>
            <pc:docMk/>
            <pc:sldMk cId="1620589729" sldId="322"/>
            <ac:spMk id="20" creationId="{5E55F2CE-7E31-88BD-4994-002102DC16CA}"/>
          </ac:spMkLst>
        </pc:spChg>
        <pc:spChg chg="add mod">
          <ac:chgData name="Alexandre Pedarriosse" userId="136f4e367271c852" providerId="LiveId" clId="{C261D182-A033-47C3-9DF2-FADDF5FAC1B1}" dt="2022-06-27T10:44:07.218" v="7099" actId="6549"/>
          <ac:spMkLst>
            <pc:docMk/>
            <pc:sldMk cId="1620589729" sldId="322"/>
            <ac:spMk id="21" creationId="{00D9D404-123C-6D97-E6D3-F0DE57CA5F6C}"/>
          </ac:spMkLst>
        </pc:spChg>
        <pc:picChg chg="mod">
          <ac:chgData name="Alexandre Pedarriosse" userId="136f4e367271c852" providerId="LiveId" clId="{C261D182-A033-47C3-9DF2-FADDF5FAC1B1}" dt="2022-07-19T09:33:25.099" v="16464" actId="14826"/>
          <ac:picMkLst>
            <pc:docMk/>
            <pc:sldMk cId="1620589729" sldId="322"/>
            <ac:picMk id="3" creationId="{389415AB-7CDF-B5AA-2205-D4325B25B3E6}"/>
          </ac:picMkLst>
        </pc:picChg>
        <pc:picChg chg="add mod ord">
          <ac:chgData name="Alexandre Pedarriosse" userId="136f4e367271c852" providerId="LiveId" clId="{C261D182-A033-47C3-9DF2-FADDF5FAC1B1}" dt="2022-07-19T09:34:19.617" v="16465" actId="14826"/>
          <ac:picMkLst>
            <pc:docMk/>
            <pc:sldMk cId="1620589729" sldId="322"/>
            <ac:picMk id="14" creationId="{018993BF-F21C-EA3C-DAD5-3A4D45B96FE1}"/>
          </ac:picMkLst>
        </pc:picChg>
        <pc:picChg chg="add mod">
          <ac:chgData name="Alexandre Pedarriosse" userId="136f4e367271c852" providerId="LiveId" clId="{C261D182-A033-47C3-9DF2-FADDF5FAC1B1}" dt="2022-06-27T10:42:40.782" v="6852" actId="14100"/>
          <ac:picMkLst>
            <pc:docMk/>
            <pc:sldMk cId="1620589729" sldId="322"/>
            <ac:picMk id="18" creationId="{C83511DD-2B2B-DB6E-BF7F-620C085E98D2}"/>
          </ac:picMkLst>
        </pc:picChg>
      </pc:sldChg>
      <pc:sldChg chg="addSp delSp modSp add mod ord">
        <pc:chgData name="Alexandre Pedarriosse" userId="136f4e367271c852" providerId="LiveId" clId="{C261D182-A033-47C3-9DF2-FADDF5FAC1B1}" dt="2022-07-19T09:34:41.281" v="16466" actId="14826"/>
        <pc:sldMkLst>
          <pc:docMk/>
          <pc:sldMk cId="1990157718" sldId="323"/>
        </pc:sldMkLst>
        <pc:spChg chg="mod">
          <ac:chgData name="Alexandre Pedarriosse" userId="136f4e367271c852" providerId="LiveId" clId="{C261D182-A033-47C3-9DF2-FADDF5FAC1B1}" dt="2022-06-27T07:53:57.101" v="5091" actId="20577"/>
          <ac:spMkLst>
            <pc:docMk/>
            <pc:sldMk cId="1990157718" sldId="323"/>
            <ac:spMk id="11" creationId="{1737BCA1-4A7C-40BF-8FCA-1A3C182D0756}"/>
          </ac:spMkLst>
        </pc:spChg>
        <pc:spChg chg="mod">
          <ac:chgData name="Alexandre Pedarriosse" userId="136f4e367271c852" providerId="LiveId" clId="{C261D182-A033-47C3-9DF2-FADDF5FAC1B1}" dt="2022-07-18T15:10:44.944" v="16453" actId="14100"/>
          <ac:spMkLst>
            <pc:docMk/>
            <pc:sldMk cId="1990157718" sldId="323"/>
            <ac:spMk id="12" creationId="{31CC3257-49E0-0F93-56B0-2C49A4B1CD02}"/>
          </ac:spMkLst>
        </pc:spChg>
        <pc:spChg chg="mod">
          <ac:chgData name="Alexandre Pedarriosse" userId="136f4e367271c852" providerId="LiveId" clId="{C261D182-A033-47C3-9DF2-FADDF5FAC1B1}" dt="2022-07-18T15:10:41.078" v="16452" actId="14100"/>
          <ac:spMkLst>
            <pc:docMk/>
            <pc:sldMk cId="1990157718" sldId="323"/>
            <ac:spMk id="13" creationId="{8D1D084A-FAEF-A7EA-2DD0-3A6E41360E93}"/>
          </ac:spMkLst>
        </pc:spChg>
        <pc:spChg chg="add mod">
          <ac:chgData name="Alexandre Pedarriosse" userId="136f4e367271c852" providerId="LiveId" clId="{C261D182-A033-47C3-9DF2-FADDF5FAC1B1}" dt="2022-06-27T09:51:46.616" v="5166"/>
          <ac:spMkLst>
            <pc:docMk/>
            <pc:sldMk cId="1990157718" sldId="323"/>
            <ac:spMk id="14" creationId="{71056696-6909-7C75-A988-8D9414AB8494}"/>
          </ac:spMkLst>
        </pc:spChg>
        <pc:spChg chg="add mod">
          <ac:chgData name="Alexandre Pedarriosse" userId="136f4e367271c852" providerId="LiveId" clId="{C261D182-A033-47C3-9DF2-FADDF5FAC1B1}" dt="2022-06-27T09:52:06.067" v="5192" actId="20577"/>
          <ac:spMkLst>
            <pc:docMk/>
            <pc:sldMk cId="1990157718" sldId="323"/>
            <ac:spMk id="15" creationId="{854C876E-6E3C-7710-1122-394684799093}"/>
          </ac:spMkLst>
        </pc:spChg>
        <pc:spChg chg="add mod">
          <ac:chgData name="Alexandre Pedarriosse" userId="136f4e367271c852" providerId="LiveId" clId="{C261D182-A033-47C3-9DF2-FADDF5FAC1B1}" dt="2022-07-18T15:10:37.614" v="16451" actId="14100"/>
          <ac:spMkLst>
            <pc:docMk/>
            <pc:sldMk cId="1990157718" sldId="323"/>
            <ac:spMk id="16" creationId="{2B3EDC13-339B-D884-0FB0-91DD3A237AA9}"/>
          </ac:spMkLst>
        </pc:spChg>
        <pc:spChg chg="del mod">
          <ac:chgData name="Alexandre Pedarriosse" userId="136f4e367271c852" providerId="LiveId" clId="{C261D182-A033-47C3-9DF2-FADDF5FAC1B1}" dt="2022-06-27T09:51:46.248" v="5165" actId="478"/>
          <ac:spMkLst>
            <pc:docMk/>
            <pc:sldMk cId="1990157718" sldId="323"/>
            <ac:spMk id="17" creationId="{32EF1210-6868-464E-BD3D-FF6B10DAFE54}"/>
          </ac:spMkLst>
        </pc:spChg>
        <pc:spChg chg="mod">
          <ac:chgData name="Alexandre Pedarriosse" userId="136f4e367271c852" providerId="LiveId" clId="{C261D182-A033-47C3-9DF2-FADDF5FAC1B1}" dt="2022-07-18T15:10:47.483" v="16454" actId="14100"/>
          <ac:spMkLst>
            <pc:docMk/>
            <pc:sldMk cId="1990157718" sldId="323"/>
            <ac:spMk id="19" creationId="{E74FAAD8-C97A-CD52-64BD-A708E9560C3C}"/>
          </ac:spMkLst>
        </pc:spChg>
        <pc:spChg chg="mod">
          <ac:chgData name="Alexandre Pedarriosse" userId="136f4e367271c852" providerId="LiveId" clId="{C261D182-A033-47C3-9DF2-FADDF5FAC1B1}" dt="2022-07-18T15:10:32.469" v="16450" actId="14100"/>
          <ac:spMkLst>
            <pc:docMk/>
            <pc:sldMk cId="1990157718" sldId="323"/>
            <ac:spMk id="20" creationId="{5E55F2CE-7E31-88BD-4994-002102DC16CA}"/>
          </ac:spMkLst>
        </pc:spChg>
        <pc:picChg chg="mod">
          <ac:chgData name="Alexandre Pedarriosse" userId="136f4e367271c852" providerId="LiveId" clId="{C261D182-A033-47C3-9DF2-FADDF5FAC1B1}" dt="2022-07-19T09:34:41.281" v="16466" actId="14826"/>
          <ac:picMkLst>
            <pc:docMk/>
            <pc:sldMk cId="1990157718" sldId="323"/>
            <ac:picMk id="3" creationId="{389415AB-7CDF-B5AA-2205-D4325B25B3E6}"/>
          </ac:picMkLst>
        </pc:picChg>
      </pc:sldChg>
      <pc:sldChg chg="addSp delSp modSp add mod">
        <pc:chgData name="Alexandre Pedarriosse" userId="136f4e367271c852" providerId="LiveId" clId="{C261D182-A033-47C3-9DF2-FADDF5FAC1B1}" dt="2022-07-19T09:34:54.928" v="16467" actId="14826"/>
        <pc:sldMkLst>
          <pc:docMk/>
          <pc:sldMk cId="2091142417" sldId="324"/>
        </pc:sldMkLst>
        <pc:spChg chg="add del">
          <ac:chgData name="Alexandre Pedarriosse" userId="136f4e367271c852" providerId="LiveId" clId="{C261D182-A033-47C3-9DF2-FADDF5FAC1B1}" dt="2022-06-27T10:29:29.503" v="5620" actId="478"/>
          <ac:spMkLst>
            <pc:docMk/>
            <pc:sldMk cId="2091142417" sldId="324"/>
            <ac:spMk id="2" creationId="{DCA379F1-C08D-3DCF-747B-24E4E14E9C38}"/>
          </ac:spMkLst>
        </pc:spChg>
        <pc:spChg chg="add del mod">
          <ac:chgData name="Alexandre Pedarriosse" userId="136f4e367271c852" providerId="LiveId" clId="{C261D182-A033-47C3-9DF2-FADDF5FAC1B1}" dt="2022-06-27T10:32:00.641" v="5993" actId="478"/>
          <ac:spMkLst>
            <pc:docMk/>
            <pc:sldMk cId="2091142417" sldId="324"/>
            <ac:spMk id="8" creationId="{3392C46F-6DBB-F397-4AA8-F1AB367D69B3}"/>
          </ac:spMkLst>
        </pc:spChg>
        <pc:spChg chg="add mod ord">
          <ac:chgData name="Alexandre Pedarriosse" userId="136f4e367271c852" providerId="LiveId" clId="{C261D182-A033-47C3-9DF2-FADDF5FAC1B1}" dt="2022-06-27T10:39:49.195" v="6544" actId="20577"/>
          <ac:spMkLst>
            <pc:docMk/>
            <pc:sldMk cId="2091142417" sldId="324"/>
            <ac:spMk id="9" creationId="{7F8336EC-6E20-3610-1D0F-73CD45C77A6B}"/>
          </ac:spMkLst>
        </pc:spChg>
        <pc:spChg chg="mod">
          <ac:chgData name="Alexandre Pedarriosse" userId="136f4e367271c852" providerId="LiveId" clId="{C261D182-A033-47C3-9DF2-FADDF5FAC1B1}" dt="2022-06-27T07:54:11.095" v="5117" actId="14100"/>
          <ac:spMkLst>
            <pc:docMk/>
            <pc:sldMk cId="2091142417" sldId="324"/>
            <ac:spMk id="11" creationId="{1737BCA1-4A7C-40BF-8FCA-1A3C182D0756}"/>
          </ac:spMkLst>
        </pc:spChg>
        <pc:spChg chg="mod">
          <ac:chgData name="Alexandre Pedarriosse" userId="136f4e367271c852" providerId="LiveId" clId="{C261D182-A033-47C3-9DF2-FADDF5FAC1B1}" dt="2022-06-27T10:10:52.850" v="5491" actId="20577"/>
          <ac:spMkLst>
            <pc:docMk/>
            <pc:sldMk cId="2091142417" sldId="324"/>
            <ac:spMk id="12" creationId="{31CC3257-49E0-0F93-56B0-2C49A4B1CD02}"/>
          </ac:spMkLst>
        </pc:spChg>
        <pc:spChg chg="mod">
          <ac:chgData name="Alexandre Pedarriosse" userId="136f4e367271c852" providerId="LiveId" clId="{C261D182-A033-47C3-9DF2-FADDF5FAC1B1}" dt="2022-06-27T10:11:43.054" v="5615" actId="14100"/>
          <ac:spMkLst>
            <pc:docMk/>
            <pc:sldMk cId="2091142417" sldId="324"/>
            <ac:spMk id="13" creationId="{8D1D084A-FAEF-A7EA-2DD0-3A6E41360E93}"/>
          </ac:spMkLst>
        </pc:spChg>
        <pc:spChg chg="add del mod">
          <ac:chgData name="Alexandre Pedarriosse" userId="136f4e367271c852" providerId="LiveId" clId="{C261D182-A033-47C3-9DF2-FADDF5FAC1B1}" dt="2022-06-27T09:51:40.828" v="5163"/>
          <ac:spMkLst>
            <pc:docMk/>
            <pc:sldMk cId="2091142417" sldId="324"/>
            <ac:spMk id="14" creationId="{8DFF13FC-FDE9-C08E-5673-6727B54B34B2}"/>
          </ac:spMkLst>
        </pc:spChg>
        <pc:spChg chg="add del mod">
          <ac:chgData name="Alexandre Pedarriosse" userId="136f4e367271c852" providerId="LiveId" clId="{C261D182-A033-47C3-9DF2-FADDF5FAC1B1}" dt="2022-06-27T09:51:40.828" v="5163"/>
          <ac:spMkLst>
            <pc:docMk/>
            <pc:sldMk cId="2091142417" sldId="324"/>
            <ac:spMk id="15" creationId="{1F9EF1E3-6120-1FEA-EA5A-C7112BE3CBD4}"/>
          </ac:spMkLst>
        </pc:spChg>
        <pc:spChg chg="add del mod">
          <ac:chgData name="Alexandre Pedarriosse" userId="136f4e367271c852" providerId="LiveId" clId="{C261D182-A033-47C3-9DF2-FADDF5FAC1B1}" dt="2022-06-27T10:11:52.088" v="5616" actId="478"/>
          <ac:spMkLst>
            <pc:docMk/>
            <pc:sldMk cId="2091142417" sldId="324"/>
            <ac:spMk id="17" creationId="{32EF1210-6868-464E-BD3D-FF6B10DAFE54}"/>
          </ac:spMkLst>
        </pc:spChg>
        <pc:spChg chg="mod">
          <ac:chgData name="Alexandre Pedarriosse" userId="136f4e367271c852" providerId="LiveId" clId="{C261D182-A033-47C3-9DF2-FADDF5FAC1B1}" dt="2022-06-27T10:11:04.340" v="5524" actId="20577"/>
          <ac:spMkLst>
            <pc:docMk/>
            <pc:sldMk cId="2091142417" sldId="324"/>
            <ac:spMk id="19" creationId="{E74FAAD8-C97A-CD52-64BD-A708E9560C3C}"/>
          </ac:spMkLst>
        </pc:spChg>
        <pc:spChg chg="del mod">
          <ac:chgData name="Alexandre Pedarriosse" userId="136f4e367271c852" providerId="LiveId" clId="{C261D182-A033-47C3-9DF2-FADDF5FAC1B1}" dt="2022-06-27T10:11:37.378" v="5613" actId="478"/>
          <ac:spMkLst>
            <pc:docMk/>
            <pc:sldMk cId="2091142417" sldId="324"/>
            <ac:spMk id="20" creationId="{5E55F2CE-7E31-88BD-4994-002102DC16CA}"/>
          </ac:spMkLst>
        </pc:spChg>
        <pc:picChg chg="mod">
          <ac:chgData name="Alexandre Pedarriosse" userId="136f4e367271c852" providerId="LiveId" clId="{C261D182-A033-47C3-9DF2-FADDF5FAC1B1}" dt="2022-07-19T09:34:54.928" v="16467" actId="14826"/>
          <ac:picMkLst>
            <pc:docMk/>
            <pc:sldMk cId="2091142417" sldId="324"/>
            <ac:picMk id="3" creationId="{389415AB-7CDF-B5AA-2205-D4325B25B3E6}"/>
          </ac:picMkLst>
        </pc:picChg>
        <pc:picChg chg="add del mod">
          <ac:chgData name="Alexandre Pedarriosse" userId="136f4e367271c852" providerId="LiveId" clId="{C261D182-A033-47C3-9DF2-FADDF5FAC1B1}" dt="2022-06-27T10:37:49.400" v="6518" actId="478"/>
          <ac:picMkLst>
            <pc:docMk/>
            <pc:sldMk cId="2091142417" sldId="324"/>
            <ac:picMk id="7" creationId="{43DC2143-D498-FE27-6737-B2003DBC336E}"/>
          </ac:picMkLst>
        </pc:picChg>
        <pc:picChg chg="add mod ord">
          <ac:chgData name="Alexandre Pedarriosse" userId="136f4e367271c852" providerId="LiveId" clId="{C261D182-A033-47C3-9DF2-FADDF5FAC1B1}" dt="2022-06-27T10:39:09.917" v="6529" actId="1076"/>
          <ac:picMkLst>
            <pc:docMk/>
            <pc:sldMk cId="2091142417" sldId="324"/>
            <ac:picMk id="16" creationId="{F1B5E450-3484-20E3-14E7-F98896273585}"/>
          </ac:picMkLst>
        </pc:picChg>
        <pc:picChg chg="add del mod">
          <ac:chgData name="Alexandre Pedarriosse" userId="136f4e367271c852" providerId="LiveId" clId="{C261D182-A033-47C3-9DF2-FADDF5FAC1B1}" dt="2022-06-27T10:32:02.021" v="5994" actId="478"/>
          <ac:picMkLst>
            <pc:docMk/>
            <pc:sldMk cId="2091142417" sldId="324"/>
            <ac:picMk id="18" creationId="{363C5C67-72D4-46DE-0C04-A23782D5D44A}"/>
          </ac:picMkLst>
        </pc:picChg>
      </pc:sldChg>
      <pc:sldChg chg="addSp delSp modSp add mod ord">
        <pc:chgData name="Alexandre Pedarriosse" userId="136f4e367271c852" providerId="LiveId" clId="{C261D182-A033-47C3-9DF2-FADDF5FAC1B1}" dt="2022-07-19T15:07:04.495" v="18348" actId="20577"/>
        <pc:sldMkLst>
          <pc:docMk/>
          <pc:sldMk cId="3983231035" sldId="325"/>
        </pc:sldMkLst>
        <pc:spChg chg="del mod">
          <ac:chgData name="Alexandre Pedarriosse" userId="136f4e367271c852" providerId="LiveId" clId="{C261D182-A033-47C3-9DF2-FADDF5FAC1B1}" dt="2022-06-27T11:30:04.661" v="9192" actId="478"/>
          <ac:spMkLst>
            <pc:docMk/>
            <pc:sldMk cId="3983231035" sldId="325"/>
            <ac:spMk id="7" creationId="{F46063F0-A7DB-4756-A908-7C91180A9096}"/>
          </ac:spMkLst>
        </pc:spChg>
        <pc:spChg chg="mod">
          <ac:chgData name="Alexandre Pedarriosse" userId="136f4e367271c852" providerId="LiveId" clId="{C261D182-A033-47C3-9DF2-FADDF5FAC1B1}" dt="2022-07-19T15:00:30.697" v="18182" actId="404"/>
          <ac:spMkLst>
            <pc:docMk/>
            <pc:sldMk cId="3983231035" sldId="325"/>
            <ac:spMk id="8" creationId="{40FDF2B1-BDE5-40FD-9BA8-EBB7BD27492F}"/>
          </ac:spMkLst>
        </pc:spChg>
        <pc:spChg chg="add del mod">
          <ac:chgData name="Alexandre Pedarriosse" userId="136f4e367271c852" providerId="LiveId" clId="{C261D182-A033-47C3-9DF2-FADDF5FAC1B1}" dt="2022-06-27T15:41:05.267" v="10151"/>
          <ac:spMkLst>
            <pc:docMk/>
            <pc:sldMk cId="3983231035" sldId="325"/>
            <ac:spMk id="9" creationId="{66F79558-D84C-22F9-0D70-D64BFD05F904}"/>
          </ac:spMkLst>
        </pc:spChg>
        <pc:spChg chg="add del mod">
          <ac:chgData name="Alexandre Pedarriosse" userId="136f4e367271c852" providerId="LiveId" clId="{C261D182-A033-47C3-9DF2-FADDF5FAC1B1}" dt="2022-06-27T11:37:06.350" v="10108" actId="478"/>
          <ac:spMkLst>
            <pc:docMk/>
            <pc:sldMk cId="3983231035" sldId="325"/>
            <ac:spMk id="12" creationId="{DF9C7505-8D7B-5DC2-C907-4C47FC32CDBC}"/>
          </ac:spMkLst>
        </pc:spChg>
        <pc:spChg chg="add mod ord">
          <ac:chgData name="Alexandre Pedarriosse" userId="136f4e367271c852" providerId="LiveId" clId="{C261D182-A033-47C3-9DF2-FADDF5FAC1B1}" dt="2022-07-19T15:07:04.495" v="18348" actId="20577"/>
          <ac:spMkLst>
            <pc:docMk/>
            <pc:sldMk cId="3983231035" sldId="325"/>
            <ac:spMk id="13" creationId="{E44BDE2E-8ECE-9F0C-41A1-AB542DF7C7F7}"/>
          </ac:spMkLst>
        </pc:spChg>
        <pc:picChg chg="del mod">
          <ac:chgData name="Alexandre Pedarriosse" userId="136f4e367271c852" providerId="LiveId" clId="{C261D182-A033-47C3-9DF2-FADDF5FAC1B1}" dt="2022-06-27T11:36:48.177" v="10105" actId="478"/>
          <ac:picMkLst>
            <pc:docMk/>
            <pc:sldMk cId="3983231035" sldId="325"/>
            <ac:picMk id="3" creationId="{A668769A-0329-6864-3317-504523792989}"/>
          </ac:picMkLst>
        </pc:picChg>
        <pc:picChg chg="add mod">
          <ac:chgData name="Alexandre Pedarriosse" userId="136f4e367271c852" providerId="LiveId" clId="{C261D182-A033-47C3-9DF2-FADDF5FAC1B1}" dt="2022-07-19T15:03:47.303" v="18187" actId="1076"/>
          <ac:picMkLst>
            <pc:docMk/>
            <pc:sldMk cId="3983231035" sldId="325"/>
            <ac:picMk id="3" creationId="{C1644293-756D-E092-B8DF-2347FCE9362E}"/>
          </ac:picMkLst>
        </pc:picChg>
        <pc:picChg chg="add del mod">
          <ac:chgData name="Alexandre Pedarriosse" userId="136f4e367271c852" providerId="LiveId" clId="{C261D182-A033-47C3-9DF2-FADDF5FAC1B1}" dt="2022-06-27T15:29:17.666" v="10140" actId="21"/>
          <ac:picMkLst>
            <pc:docMk/>
            <pc:sldMk cId="3983231035" sldId="325"/>
            <ac:picMk id="6" creationId="{C1A00408-53AB-B691-1B90-0954F317496F}"/>
          </ac:picMkLst>
        </pc:picChg>
        <pc:picChg chg="add del mod">
          <ac:chgData name="Alexandre Pedarriosse" userId="136f4e367271c852" providerId="LiveId" clId="{C261D182-A033-47C3-9DF2-FADDF5FAC1B1}" dt="2022-06-27T15:29:17.666" v="10140" actId="21"/>
          <ac:picMkLst>
            <pc:docMk/>
            <pc:sldMk cId="3983231035" sldId="325"/>
            <ac:picMk id="11" creationId="{5A9F0A1A-C0A8-6E5F-55BA-C21106916EA3}"/>
          </ac:picMkLst>
        </pc:picChg>
        <pc:cxnChg chg="add del">
          <ac:chgData name="Alexandre Pedarriosse" userId="136f4e367271c852" providerId="LiveId" clId="{C261D182-A033-47C3-9DF2-FADDF5FAC1B1}" dt="2022-06-27T15:29:17.666" v="10140" actId="21"/>
          <ac:cxnSpMkLst>
            <pc:docMk/>
            <pc:sldMk cId="3983231035" sldId="325"/>
            <ac:cxnSpMk id="15" creationId="{44E8EEAE-7A4F-38B9-0592-BBAC8E6E73FD}"/>
          </ac:cxnSpMkLst>
        </pc:cxnChg>
      </pc:sldChg>
      <pc:sldChg chg="modSp add mod">
        <pc:chgData name="Alexandre Pedarriosse" userId="136f4e367271c852" providerId="LiveId" clId="{C261D182-A033-47C3-9DF2-FADDF5FAC1B1}" dt="2022-06-27T15:52:58.476" v="11104" actId="20577"/>
        <pc:sldMkLst>
          <pc:docMk/>
          <pc:sldMk cId="3388613371" sldId="326"/>
        </pc:sldMkLst>
        <pc:spChg chg="mod">
          <ac:chgData name="Alexandre Pedarriosse" userId="136f4e367271c852" providerId="LiveId" clId="{C261D182-A033-47C3-9DF2-FADDF5FAC1B1}" dt="2022-06-27T15:51:14.864" v="11075" actId="403"/>
          <ac:spMkLst>
            <pc:docMk/>
            <pc:sldMk cId="3388613371" sldId="326"/>
            <ac:spMk id="8" creationId="{40FDF2B1-BDE5-40FD-9BA8-EBB7BD27492F}"/>
          </ac:spMkLst>
        </pc:spChg>
        <pc:spChg chg="mod">
          <ac:chgData name="Alexandre Pedarriosse" userId="136f4e367271c852" providerId="LiveId" clId="{C261D182-A033-47C3-9DF2-FADDF5FAC1B1}" dt="2022-06-27T15:52:58.476" v="11104" actId="20577"/>
          <ac:spMkLst>
            <pc:docMk/>
            <pc:sldMk cId="3388613371" sldId="326"/>
            <ac:spMk id="13" creationId="{E44BDE2E-8ECE-9F0C-41A1-AB542DF7C7F7}"/>
          </ac:spMkLst>
        </pc:spChg>
      </pc:sldChg>
      <pc:sldChg chg="addSp modSp add mod">
        <pc:chgData name="Alexandre Pedarriosse" userId="136f4e367271c852" providerId="LiveId" clId="{C261D182-A033-47C3-9DF2-FADDF5FAC1B1}" dt="2022-06-27T16:12:22.458" v="13016" actId="20577"/>
        <pc:sldMkLst>
          <pc:docMk/>
          <pc:sldMk cId="1311542185" sldId="327"/>
        </pc:sldMkLst>
        <pc:spChg chg="mod">
          <ac:chgData name="Alexandre Pedarriosse" userId="136f4e367271c852" providerId="LiveId" clId="{C261D182-A033-47C3-9DF2-FADDF5FAC1B1}" dt="2022-06-27T15:53:23.414" v="11123" actId="20577"/>
          <ac:spMkLst>
            <pc:docMk/>
            <pc:sldMk cId="1311542185" sldId="327"/>
            <ac:spMk id="8" creationId="{40FDF2B1-BDE5-40FD-9BA8-EBB7BD27492F}"/>
          </ac:spMkLst>
        </pc:spChg>
        <pc:spChg chg="mod">
          <ac:chgData name="Alexandre Pedarriosse" userId="136f4e367271c852" providerId="LiveId" clId="{C261D182-A033-47C3-9DF2-FADDF5FAC1B1}" dt="2022-06-27T16:04:49.866" v="12375" actId="1076"/>
          <ac:spMkLst>
            <pc:docMk/>
            <pc:sldMk cId="1311542185" sldId="327"/>
            <ac:spMk id="13" creationId="{E44BDE2E-8ECE-9F0C-41A1-AB542DF7C7F7}"/>
          </ac:spMkLst>
        </pc:spChg>
        <pc:graphicFrameChg chg="add mod modGraphic">
          <ac:chgData name="Alexandre Pedarriosse" userId="136f4e367271c852" providerId="LiveId" clId="{C261D182-A033-47C3-9DF2-FADDF5FAC1B1}" dt="2022-06-27T16:12:22.458" v="13016" actId="20577"/>
          <ac:graphicFrameMkLst>
            <pc:docMk/>
            <pc:sldMk cId="1311542185" sldId="327"/>
            <ac:graphicFrameMk id="2" creationId="{E96E70B0-A35A-6CAD-A396-CA390A27647F}"/>
          </ac:graphicFrameMkLst>
        </pc:graphicFrameChg>
      </pc:sldChg>
      <pc:sldChg chg="add del">
        <pc:chgData name="Alexandre Pedarriosse" userId="136f4e367271c852" providerId="LiveId" clId="{C261D182-A033-47C3-9DF2-FADDF5FAC1B1}" dt="2022-06-27T15:43:35.422" v="10236"/>
        <pc:sldMkLst>
          <pc:docMk/>
          <pc:sldMk cId="3397126463" sldId="327"/>
        </pc:sldMkLst>
      </pc:sldChg>
      <pc:sldChg chg="modSp add mod ord">
        <pc:chgData name="Alexandre Pedarriosse" userId="136f4e367271c852" providerId="LiveId" clId="{C261D182-A033-47C3-9DF2-FADDF5FAC1B1}" dt="2022-08-02T13:52:59.980" v="20834" actId="20577"/>
        <pc:sldMkLst>
          <pc:docMk/>
          <pc:sldMk cId="1181081434" sldId="328"/>
        </pc:sldMkLst>
        <pc:spChg chg="mod">
          <ac:chgData name="Alexandre Pedarriosse" userId="136f4e367271c852" providerId="LiveId" clId="{C261D182-A033-47C3-9DF2-FADDF5FAC1B1}" dt="2022-06-27T16:14:56.065" v="13065" actId="404"/>
          <ac:spMkLst>
            <pc:docMk/>
            <pc:sldMk cId="1181081434" sldId="328"/>
            <ac:spMk id="6" creationId="{E53DFB19-0AD9-42C2-A128-D5522FDCF36D}"/>
          </ac:spMkLst>
        </pc:spChg>
        <pc:spChg chg="mod">
          <ac:chgData name="Alexandre Pedarriosse" userId="136f4e367271c852" providerId="LiveId" clId="{C261D182-A033-47C3-9DF2-FADDF5FAC1B1}" dt="2022-08-02T13:52:59.980" v="20834" actId="20577"/>
          <ac:spMkLst>
            <pc:docMk/>
            <pc:sldMk cId="1181081434" sldId="328"/>
            <ac:spMk id="7" creationId="{E14C8D10-9C63-44E4-BD48-BD677DA7AB87}"/>
          </ac:spMkLst>
        </pc:spChg>
      </pc:sldChg>
      <pc:sldChg chg="delSp add del setBg delDesignElem">
        <pc:chgData name="Alexandre Pedarriosse" userId="136f4e367271c852" providerId="LiveId" clId="{C261D182-A033-47C3-9DF2-FADDF5FAC1B1}" dt="2022-07-02T07:56:22.555" v="13074" actId="47"/>
        <pc:sldMkLst>
          <pc:docMk/>
          <pc:sldMk cId="3216500598" sldId="329"/>
        </pc:sldMkLst>
        <pc:spChg chg="del">
          <ac:chgData name="Alexandre Pedarriosse" userId="136f4e367271c852" providerId="LiveId" clId="{C261D182-A033-47C3-9DF2-FADDF5FAC1B1}" dt="2022-07-02T07:56:08.877" v="13069"/>
          <ac:spMkLst>
            <pc:docMk/>
            <pc:sldMk cId="3216500598" sldId="329"/>
            <ac:spMk id="10" creationId="{E49CC64F-7275-4E33-961B-0C5CDC439875}"/>
          </ac:spMkLst>
        </pc:spChg>
      </pc:sldChg>
      <pc:sldChg chg="delSp add del setBg delDesignElem">
        <pc:chgData name="Alexandre Pedarriosse" userId="136f4e367271c852" providerId="LiveId" clId="{C261D182-A033-47C3-9DF2-FADDF5FAC1B1}" dt="2022-07-02T07:56:21.399" v="13073" actId="47"/>
        <pc:sldMkLst>
          <pc:docMk/>
          <pc:sldMk cId="4162703174" sldId="330"/>
        </pc:sldMkLst>
        <pc:spChg chg="del">
          <ac:chgData name="Alexandre Pedarriosse" userId="136f4e367271c852" providerId="LiveId" clId="{C261D182-A033-47C3-9DF2-FADDF5FAC1B1}" dt="2022-07-02T07:56:15.081" v="13071"/>
          <ac:spMkLst>
            <pc:docMk/>
            <pc:sldMk cId="4162703174" sldId="330"/>
            <ac:spMk id="10" creationId="{E49CC64F-7275-4E33-961B-0C5CDC439875}"/>
          </ac:spMkLst>
        </pc:spChg>
      </pc:sldChg>
      <pc:sldChg chg="modSp add mod">
        <pc:chgData name="Alexandre Pedarriosse" userId="136f4e367271c852" providerId="LiveId" clId="{C261D182-A033-47C3-9DF2-FADDF5FAC1B1}" dt="2022-07-02T07:56:40.792" v="13095" actId="20577"/>
        <pc:sldMkLst>
          <pc:docMk/>
          <pc:sldMk cId="1265739112" sldId="331"/>
        </pc:sldMkLst>
        <pc:spChg chg="mod">
          <ac:chgData name="Alexandre Pedarriosse" userId="136f4e367271c852" providerId="LiveId" clId="{C261D182-A033-47C3-9DF2-FADDF5FAC1B1}" dt="2022-07-02T07:56:40.792" v="13095" actId="20577"/>
          <ac:spMkLst>
            <pc:docMk/>
            <pc:sldMk cId="1265739112" sldId="331"/>
            <ac:spMk id="2" creationId="{976416B0-9ED5-454A-9D51-A0ABE4A40E77}"/>
          </ac:spMkLst>
        </pc:spChg>
      </pc:sldChg>
      <pc:sldChg chg="addSp delSp modSp add mod ord">
        <pc:chgData name="Alexandre Pedarriosse" userId="136f4e367271c852" providerId="LiveId" clId="{C261D182-A033-47C3-9DF2-FADDF5FAC1B1}" dt="2022-07-20T17:44:46.812" v="20826" actId="1076"/>
        <pc:sldMkLst>
          <pc:docMk/>
          <pc:sldMk cId="38771263" sldId="332"/>
        </pc:sldMkLst>
        <pc:spChg chg="mod">
          <ac:chgData name="Alexandre Pedarriosse" userId="136f4e367271c852" providerId="LiveId" clId="{C261D182-A033-47C3-9DF2-FADDF5FAC1B1}" dt="2022-07-02T08:19:48.560" v="13877" actId="20577"/>
          <ac:spMkLst>
            <pc:docMk/>
            <pc:sldMk cId="38771263" sldId="332"/>
            <ac:spMk id="5" creationId="{19767892-5C77-4FC7-8BA4-B80513A74091}"/>
          </ac:spMkLst>
        </pc:spChg>
        <pc:spChg chg="add del mod">
          <ac:chgData name="Alexandre Pedarriosse" userId="136f4e367271c852" providerId="LiveId" clId="{C261D182-A033-47C3-9DF2-FADDF5FAC1B1}" dt="2022-07-20T16:58:10.602" v="18350" actId="478"/>
          <ac:spMkLst>
            <pc:docMk/>
            <pc:sldMk cId="38771263" sldId="332"/>
            <ac:spMk id="10" creationId="{7D0FBE4C-726B-010B-D229-C6B5EBFBDB4F}"/>
          </ac:spMkLst>
        </pc:spChg>
        <pc:spChg chg="mod">
          <ac:chgData name="Alexandre Pedarriosse" userId="136f4e367271c852" providerId="LiveId" clId="{C261D182-A033-47C3-9DF2-FADDF5FAC1B1}" dt="2022-07-02T08:17:40.785" v="13747" actId="20577"/>
          <ac:spMkLst>
            <pc:docMk/>
            <pc:sldMk cId="38771263" sldId="332"/>
            <ac:spMk id="11" creationId="{1737BCA1-4A7C-40BF-8FCA-1A3C182D0756}"/>
          </ac:spMkLst>
        </pc:spChg>
        <pc:spChg chg="del">
          <ac:chgData name="Alexandre Pedarriosse" userId="136f4e367271c852" providerId="LiveId" clId="{C261D182-A033-47C3-9DF2-FADDF5FAC1B1}" dt="2022-07-02T08:12:21.140" v="13170" actId="478"/>
          <ac:spMkLst>
            <pc:docMk/>
            <pc:sldMk cId="38771263" sldId="332"/>
            <ac:spMk id="12" creationId="{31CC3257-49E0-0F93-56B0-2C49A4B1CD02}"/>
          </ac:spMkLst>
        </pc:spChg>
        <pc:spChg chg="del mod">
          <ac:chgData name="Alexandre Pedarriosse" userId="136f4e367271c852" providerId="LiveId" clId="{C261D182-A033-47C3-9DF2-FADDF5FAC1B1}" dt="2022-07-02T08:12:57.809" v="13177" actId="478"/>
          <ac:spMkLst>
            <pc:docMk/>
            <pc:sldMk cId="38771263" sldId="332"/>
            <ac:spMk id="15" creationId="{0E990002-C5B0-07BD-9E65-987151E0A57C}"/>
          </ac:spMkLst>
        </pc:spChg>
        <pc:spChg chg="del">
          <ac:chgData name="Alexandre Pedarriosse" userId="136f4e367271c852" providerId="LiveId" clId="{C261D182-A033-47C3-9DF2-FADDF5FAC1B1}" dt="2022-07-02T08:12:19.800" v="13169" actId="478"/>
          <ac:spMkLst>
            <pc:docMk/>
            <pc:sldMk cId="38771263" sldId="332"/>
            <ac:spMk id="16" creationId="{B284DE05-1648-DEDB-C4C4-F81FC42B6B38}"/>
          </ac:spMkLst>
        </pc:spChg>
        <pc:spChg chg="del">
          <ac:chgData name="Alexandre Pedarriosse" userId="136f4e367271c852" providerId="LiveId" clId="{C261D182-A033-47C3-9DF2-FADDF5FAC1B1}" dt="2022-07-02T07:59:35.710" v="13156" actId="478"/>
          <ac:spMkLst>
            <pc:docMk/>
            <pc:sldMk cId="38771263" sldId="332"/>
            <ac:spMk id="17" creationId="{32EF1210-6868-464E-BD3D-FF6B10DAFE54}"/>
          </ac:spMkLst>
        </pc:spChg>
        <pc:spChg chg="del">
          <ac:chgData name="Alexandre Pedarriosse" userId="136f4e367271c852" providerId="LiveId" clId="{C261D182-A033-47C3-9DF2-FADDF5FAC1B1}" dt="2022-07-02T07:59:32.954" v="13155" actId="478"/>
          <ac:spMkLst>
            <pc:docMk/>
            <pc:sldMk cId="38771263" sldId="332"/>
            <ac:spMk id="19" creationId="{E74FAAD8-C97A-CD52-64BD-A708E9560C3C}"/>
          </ac:spMkLst>
        </pc:spChg>
        <pc:spChg chg="mod">
          <ac:chgData name="Alexandre Pedarriosse" userId="136f4e367271c852" providerId="LiveId" clId="{C261D182-A033-47C3-9DF2-FADDF5FAC1B1}" dt="2022-07-02T08:19:27.025" v="13836" actId="14100"/>
          <ac:spMkLst>
            <pc:docMk/>
            <pc:sldMk cId="38771263" sldId="332"/>
            <ac:spMk id="21" creationId="{00D9D404-123C-6D97-E6D3-F0DE57CA5F6C}"/>
          </ac:spMkLst>
        </pc:spChg>
        <pc:picChg chg="mod">
          <ac:chgData name="Alexandre Pedarriosse" userId="136f4e367271c852" providerId="LiveId" clId="{C261D182-A033-47C3-9DF2-FADDF5FAC1B1}" dt="2022-07-02T08:12:36.085" v="13173" actId="1076"/>
          <ac:picMkLst>
            <pc:docMk/>
            <pc:sldMk cId="38771263" sldId="332"/>
            <ac:picMk id="3" creationId="{389415AB-7CDF-B5AA-2205-D4325B25B3E6}"/>
          </ac:picMkLst>
        </pc:picChg>
        <pc:picChg chg="add mod">
          <ac:chgData name="Alexandre Pedarriosse" userId="136f4e367271c852" providerId="LiveId" clId="{C261D182-A033-47C3-9DF2-FADDF5FAC1B1}" dt="2022-07-20T17:44:46.812" v="20826" actId="1076"/>
          <ac:picMkLst>
            <pc:docMk/>
            <pc:sldMk cId="38771263" sldId="332"/>
            <ac:picMk id="6" creationId="{9E2F63EC-E471-21E2-623D-C5C90AAF75B4}"/>
          </ac:picMkLst>
        </pc:picChg>
        <pc:picChg chg="add del mod">
          <ac:chgData name="Alexandre Pedarriosse" userId="136f4e367271c852" providerId="LiveId" clId="{C261D182-A033-47C3-9DF2-FADDF5FAC1B1}" dt="2022-07-02T08:11:41.942" v="13163" actId="478"/>
          <ac:picMkLst>
            <pc:docMk/>
            <pc:sldMk cId="38771263" sldId="332"/>
            <ac:picMk id="6" creationId="{DA52E80C-98E2-74C5-DCC0-1B8184CCDC25}"/>
          </ac:picMkLst>
        </pc:picChg>
        <pc:picChg chg="add mod">
          <ac:chgData name="Alexandre Pedarriosse" userId="136f4e367271c852" providerId="LiveId" clId="{C261D182-A033-47C3-9DF2-FADDF5FAC1B1}" dt="2022-07-02T08:17:24.165" v="13738" actId="1076"/>
          <ac:picMkLst>
            <pc:docMk/>
            <pc:sldMk cId="38771263" sldId="332"/>
            <ac:picMk id="8" creationId="{57182821-D848-ADAF-C408-E4375952AA5A}"/>
          </ac:picMkLst>
        </pc:picChg>
        <pc:picChg chg="mod">
          <ac:chgData name="Alexandre Pedarriosse" userId="136f4e367271c852" providerId="LiveId" clId="{C261D182-A033-47C3-9DF2-FADDF5FAC1B1}" dt="2022-07-02T08:12:40.455" v="13174" actId="1076"/>
          <ac:picMkLst>
            <pc:docMk/>
            <pc:sldMk cId="38771263" sldId="332"/>
            <ac:picMk id="14" creationId="{018993BF-F21C-EA3C-DAD5-3A4D45B96FE1}"/>
          </ac:picMkLst>
        </pc:picChg>
        <pc:picChg chg="mod">
          <ac:chgData name="Alexandre Pedarriosse" userId="136f4e367271c852" providerId="LiveId" clId="{C261D182-A033-47C3-9DF2-FADDF5FAC1B1}" dt="2022-07-02T08:14:24.844" v="13290" actId="1076"/>
          <ac:picMkLst>
            <pc:docMk/>
            <pc:sldMk cId="38771263" sldId="332"/>
            <ac:picMk id="18" creationId="{C83511DD-2B2B-DB6E-BF7F-620C085E98D2}"/>
          </ac:picMkLst>
        </pc:picChg>
      </pc:sldChg>
      <pc:sldChg chg="addSp delSp modSp add mod ord">
        <pc:chgData name="Alexandre Pedarriosse" userId="136f4e367271c852" providerId="LiveId" clId="{C261D182-A033-47C3-9DF2-FADDF5FAC1B1}" dt="2022-07-20T17:41:26.034" v="20816" actId="1076"/>
        <pc:sldMkLst>
          <pc:docMk/>
          <pc:sldMk cId="3204054758" sldId="333"/>
        </pc:sldMkLst>
        <pc:spChg chg="mod">
          <ac:chgData name="Alexandre Pedarriosse" userId="136f4e367271c852" providerId="LiveId" clId="{C261D182-A033-47C3-9DF2-FADDF5FAC1B1}" dt="2022-07-18T14:08:57.939" v="13922" actId="20577"/>
          <ac:spMkLst>
            <pc:docMk/>
            <pc:sldMk cId="3204054758" sldId="333"/>
            <ac:spMk id="5" creationId="{A936D267-3D6B-4BED-8636-E234E704EC0E}"/>
          </ac:spMkLst>
        </pc:spChg>
        <pc:spChg chg="del mod">
          <ac:chgData name="Alexandre Pedarriosse" userId="136f4e367271c852" providerId="LiveId" clId="{C261D182-A033-47C3-9DF2-FADDF5FAC1B1}" dt="2022-07-20T17:02:18.247" v="18433" actId="478"/>
          <ac:spMkLst>
            <pc:docMk/>
            <pc:sldMk cId="3204054758" sldId="333"/>
            <ac:spMk id="8" creationId="{40FDF2B1-BDE5-40FD-9BA8-EBB7BD27492F}"/>
          </ac:spMkLst>
        </pc:spChg>
        <pc:spChg chg="mod">
          <ac:chgData name="Alexandre Pedarriosse" userId="136f4e367271c852" providerId="LiveId" clId="{C261D182-A033-47C3-9DF2-FADDF5FAC1B1}" dt="2022-07-20T17:05:17.572" v="18518" actId="948"/>
          <ac:spMkLst>
            <pc:docMk/>
            <pc:sldMk cId="3204054758" sldId="333"/>
            <ac:spMk id="13" creationId="{E44BDE2E-8ECE-9F0C-41A1-AB542DF7C7F7}"/>
          </ac:spMkLst>
        </pc:spChg>
        <pc:picChg chg="add mod">
          <ac:chgData name="Alexandre Pedarriosse" userId="136f4e367271c852" providerId="LiveId" clId="{C261D182-A033-47C3-9DF2-FADDF5FAC1B1}" dt="2022-07-20T17:41:26.034" v="20816" actId="1076"/>
          <ac:picMkLst>
            <pc:docMk/>
            <pc:sldMk cId="3204054758" sldId="333"/>
            <ac:picMk id="3" creationId="{400FB7F2-6766-BB15-67E1-AE9D5351504F}"/>
          </ac:picMkLst>
        </pc:picChg>
      </pc:sldChg>
      <pc:sldChg chg="addSp modSp add mod">
        <pc:chgData name="Alexandre Pedarriosse" userId="136f4e367271c852" providerId="LiveId" clId="{C261D182-A033-47C3-9DF2-FADDF5FAC1B1}" dt="2022-07-20T17:40:15.340" v="20809" actId="1076"/>
        <pc:sldMkLst>
          <pc:docMk/>
          <pc:sldMk cId="3628822596" sldId="334"/>
        </pc:sldMkLst>
        <pc:spChg chg="mod">
          <ac:chgData name="Alexandre Pedarriosse" userId="136f4e367271c852" providerId="LiveId" clId="{C261D182-A033-47C3-9DF2-FADDF5FAC1B1}" dt="2022-07-19T09:37:18.746" v="16522" actId="20577"/>
          <ac:spMkLst>
            <pc:docMk/>
            <pc:sldMk cId="3628822596" sldId="334"/>
            <ac:spMk id="5" creationId="{19767892-5C77-4FC7-8BA4-B80513A74091}"/>
          </ac:spMkLst>
        </pc:spChg>
        <pc:spChg chg="mod">
          <ac:chgData name="Alexandre Pedarriosse" userId="136f4e367271c852" providerId="LiveId" clId="{C261D182-A033-47C3-9DF2-FADDF5FAC1B1}" dt="2022-07-20T17:36:33.179" v="20787" actId="113"/>
          <ac:spMkLst>
            <pc:docMk/>
            <pc:sldMk cId="3628822596" sldId="334"/>
            <ac:spMk id="6" creationId="{E6802647-AE81-4E90-B9E5-9C244FF85451}"/>
          </ac:spMkLst>
        </pc:spChg>
        <pc:picChg chg="add mod">
          <ac:chgData name="Alexandre Pedarriosse" userId="136f4e367271c852" providerId="LiveId" clId="{C261D182-A033-47C3-9DF2-FADDF5FAC1B1}" dt="2022-07-20T17:38:48.155" v="20801" actId="1076"/>
          <ac:picMkLst>
            <pc:docMk/>
            <pc:sldMk cId="3628822596" sldId="334"/>
            <ac:picMk id="3" creationId="{D901DB5E-866E-E59E-2E79-7E0D1D651EDE}"/>
          </ac:picMkLst>
        </pc:picChg>
        <pc:picChg chg="add mod">
          <ac:chgData name="Alexandre Pedarriosse" userId="136f4e367271c852" providerId="LiveId" clId="{C261D182-A033-47C3-9DF2-FADDF5FAC1B1}" dt="2022-07-20T17:40:15.340" v="20809" actId="1076"/>
          <ac:picMkLst>
            <pc:docMk/>
            <pc:sldMk cId="3628822596" sldId="334"/>
            <ac:picMk id="8" creationId="{16C87AB3-EABE-53C9-B9B3-BC7BD429E09F}"/>
          </ac:picMkLst>
        </pc:picChg>
        <pc:picChg chg="add mod">
          <ac:chgData name="Alexandre Pedarriosse" userId="136f4e367271c852" providerId="LiveId" clId="{C261D182-A033-47C3-9DF2-FADDF5FAC1B1}" dt="2022-07-20T17:40:09.401" v="20808" actId="1076"/>
          <ac:picMkLst>
            <pc:docMk/>
            <pc:sldMk cId="3628822596" sldId="334"/>
            <ac:picMk id="10" creationId="{9231923D-964D-CEFA-C2A2-85AE56DF7F4F}"/>
          </ac:picMkLst>
        </pc:picChg>
      </pc:sldChg>
      <pc:sldChg chg="delSp modSp add mod">
        <pc:chgData name="Alexandre Pedarriosse" userId="136f4e367271c852" providerId="LiveId" clId="{C261D182-A033-47C3-9DF2-FADDF5FAC1B1}" dt="2022-07-19T14:55:48.589" v="18129" actId="20577"/>
        <pc:sldMkLst>
          <pc:docMk/>
          <pc:sldMk cId="3242035478" sldId="335"/>
        </pc:sldMkLst>
        <pc:spChg chg="del">
          <ac:chgData name="Alexandre Pedarriosse" userId="136f4e367271c852" providerId="LiveId" clId="{C261D182-A033-47C3-9DF2-FADDF5FAC1B1}" dt="2022-07-19T14:54:09.670" v="17857" actId="478"/>
          <ac:spMkLst>
            <pc:docMk/>
            <pc:sldMk cId="3242035478" sldId="335"/>
            <ac:spMk id="12" creationId="{31CC3257-49E0-0F93-56B0-2C49A4B1CD02}"/>
          </ac:spMkLst>
        </pc:spChg>
        <pc:spChg chg="mod">
          <ac:chgData name="Alexandre Pedarriosse" userId="136f4e367271c852" providerId="LiveId" clId="{C261D182-A033-47C3-9DF2-FADDF5FAC1B1}" dt="2022-07-19T14:54:06.701" v="17855" actId="20577"/>
          <ac:spMkLst>
            <pc:docMk/>
            <pc:sldMk cId="3242035478" sldId="335"/>
            <ac:spMk id="13" creationId="{8D1D084A-FAEF-A7EA-2DD0-3A6E41360E93}"/>
          </ac:spMkLst>
        </pc:spChg>
        <pc:spChg chg="del">
          <ac:chgData name="Alexandre Pedarriosse" userId="136f4e367271c852" providerId="LiveId" clId="{C261D182-A033-47C3-9DF2-FADDF5FAC1B1}" dt="2022-07-19T14:53:44.772" v="17825" actId="478"/>
          <ac:spMkLst>
            <pc:docMk/>
            <pc:sldMk cId="3242035478" sldId="335"/>
            <ac:spMk id="17" creationId="{32EF1210-6868-464E-BD3D-FF6B10DAFE54}"/>
          </ac:spMkLst>
        </pc:spChg>
        <pc:spChg chg="del">
          <ac:chgData name="Alexandre Pedarriosse" userId="136f4e367271c852" providerId="LiveId" clId="{C261D182-A033-47C3-9DF2-FADDF5FAC1B1}" dt="2022-07-19T14:53:43.588" v="17824" actId="478"/>
          <ac:spMkLst>
            <pc:docMk/>
            <pc:sldMk cId="3242035478" sldId="335"/>
            <ac:spMk id="19" creationId="{E74FAAD8-C97A-CD52-64BD-A708E9560C3C}"/>
          </ac:spMkLst>
        </pc:spChg>
        <pc:spChg chg="del">
          <ac:chgData name="Alexandre Pedarriosse" userId="136f4e367271c852" providerId="LiveId" clId="{C261D182-A033-47C3-9DF2-FADDF5FAC1B1}" dt="2022-07-19T14:54:08.431" v="17856" actId="478"/>
          <ac:spMkLst>
            <pc:docMk/>
            <pc:sldMk cId="3242035478" sldId="335"/>
            <ac:spMk id="20" creationId="{5E55F2CE-7E31-88BD-4994-002102DC16CA}"/>
          </ac:spMkLst>
        </pc:spChg>
        <pc:spChg chg="mod">
          <ac:chgData name="Alexandre Pedarriosse" userId="136f4e367271c852" providerId="LiveId" clId="{C261D182-A033-47C3-9DF2-FADDF5FAC1B1}" dt="2022-07-19T14:55:48.589" v="18129" actId="20577"/>
          <ac:spMkLst>
            <pc:docMk/>
            <pc:sldMk cId="3242035478" sldId="335"/>
            <ac:spMk id="22" creationId="{5F5DE99D-B38F-8C23-D5E5-4E687C34FDEA}"/>
          </ac:spMkLst>
        </pc:spChg>
        <pc:picChg chg="mod">
          <ac:chgData name="Alexandre Pedarriosse" userId="136f4e367271c852" providerId="LiveId" clId="{C261D182-A033-47C3-9DF2-FADDF5FAC1B1}" dt="2022-07-19T14:53:31.031" v="17823" actId="14826"/>
          <ac:picMkLst>
            <pc:docMk/>
            <pc:sldMk cId="3242035478" sldId="335"/>
            <ac:picMk id="3" creationId="{389415AB-7CDF-B5AA-2205-D4325B25B3E6}"/>
          </ac:picMkLst>
        </pc:picChg>
        <pc:picChg chg="mod">
          <ac:chgData name="Alexandre Pedarriosse" userId="136f4e367271c852" providerId="LiveId" clId="{C261D182-A033-47C3-9DF2-FADDF5FAC1B1}" dt="2022-07-19T14:54:14.865" v="17858" actId="1076"/>
          <ac:picMkLst>
            <pc:docMk/>
            <pc:sldMk cId="3242035478" sldId="335"/>
            <ac:picMk id="21" creationId="{ACF4E473-E11D-07B9-D0A5-7B78FC34BF75}"/>
          </ac:picMkLst>
        </pc:picChg>
      </pc:sldChg>
      <pc:sldChg chg="del">
        <pc:chgData name="Alexandre Pedarriosse" userId="136f4e367271c852" providerId="LiveId" clId="{C261D182-A033-47C3-9DF2-FADDF5FAC1B1}" dt="2022-07-20T17:36:08.628" v="20779" actId="47"/>
        <pc:sldMkLst>
          <pc:docMk/>
          <pc:sldMk cId="1989095973" sldId="337"/>
        </pc:sldMkLst>
      </pc:sldChg>
      <pc:sldChg chg="addSp delSp modSp add mod">
        <pc:chgData name="Alexandre Pedarriosse" userId="136f4e367271c852" providerId="LiveId" clId="{C261D182-A033-47C3-9DF2-FADDF5FAC1B1}" dt="2022-07-20T17:42:43.886" v="20819" actId="1076"/>
        <pc:sldMkLst>
          <pc:docMk/>
          <pc:sldMk cId="1420277524" sldId="338"/>
        </pc:sldMkLst>
        <pc:spChg chg="add del mod">
          <ac:chgData name="Alexandre Pedarriosse" userId="136f4e367271c852" providerId="LiveId" clId="{C261D182-A033-47C3-9DF2-FADDF5FAC1B1}" dt="2022-07-20T17:35:38.706" v="20775" actId="478"/>
          <ac:spMkLst>
            <pc:docMk/>
            <pc:sldMk cId="1420277524" sldId="338"/>
            <ac:spMk id="6" creationId="{E6802647-AE81-4E90-B9E5-9C244FF85451}"/>
          </ac:spMkLst>
        </pc:spChg>
        <pc:spChg chg="add mod">
          <ac:chgData name="Alexandre Pedarriosse" userId="136f4e367271c852" providerId="LiveId" clId="{C261D182-A033-47C3-9DF2-FADDF5FAC1B1}" dt="2022-07-20T17:35:54.643" v="20777" actId="1076"/>
          <ac:spMkLst>
            <pc:docMk/>
            <pc:sldMk cId="1420277524" sldId="338"/>
            <ac:spMk id="8" creationId="{66A55A0A-AFEB-1DEF-7A27-1C9B4A68E3BF}"/>
          </ac:spMkLst>
        </pc:spChg>
        <pc:graphicFrameChg chg="add mod modGraphic">
          <ac:chgData name="Alexandre Pedarriosse" userId="136f4e367271c852" providerId="LiveId" clId="{C261D182-A033-47C3-9DF2-FADDF5FAC1B1}" dt="2022-07-20T17:36:02.265" v="20778" actId="1076"/>
          <ac:graphicFrameMkLst>
            <pc:docMk/>
            <pc:sldMk cId="1420277524" sldId="338"/>
            <ac:graphicFrameMk id="2" creationId="{89070F18-D4C3-6BC6-B0A7-0DF447949471}"/>
          </ac:graphicFrameMkLst>
        </pc:graphicFrameChg>
        <pc:picChg chg="add mod">
          <ac:chgData name="Alexandre Pedarriosse" userId="136f4e367271c852" providerId="LiveId" clId="{C261D182-A033-47C3-9DF2-FADDF5FAC1B1}" dt="2022-07-20T17:35:54.643" v="20777" actId="1076"/>
          <ac:picMkLst>
            <pc:docMk/>
            <pc:sldMk cId="1420277524" sldId="338"/>
            <ac:picMk id="7" creationId="{F0E94AC9-F0FF-FB15-B103-C841D51768E1}"/>
          </ac:picMkLst>
        </pc:picChg>
        <pc:picChg chg="add mod">
          <ac:chgData name="Alexandre Pedarriosse" userId="136f4e367271c852" providerId="LiveId" clId="{C261D182-A033-47C3-9DF2-FADDF5FAC1B1}" dt="2022-07-20T17:42:43.886" v="20819" actId="1076"/>
          <ac:picMkLst>
            <pc:docMk/>
            <pc:sldMk cId="1420277524" sldId="338"/>
            <ac:picMk id="9" creationId="{35C252AE-F412-33B4-FF78-706962FA3DF9}"/>
          </ac:picMkLst>
        </pc:picChg>
      </pc:sldChg>
    </pc:docChg>
  </pc:docChgLst>
  <pc:docChgLst>
    <pc:chgData name="Alexandre Pedarriosse" userId="136f4e367271c852" providerId="LiveId" clId="{A2B8763D-61E6-489F-B478-05445D6A5E71}"/>
    <pc:docChg chg="undo custSel addSld delSld modSld sldOrd">
      <pc:chgData name="Alexandre Pedarriosse" userId="136f4e367271c852" providerId="LiveId" clId="{A2B8763D-61E6-489F-B478-05445D6A5E71}" dt="2022-03-13T22:28:41.153" v="8999" actId="20577"/>
      <pc:docMkLst>
        <pc:docMk/>
      </pc:docMkLst>
      <pc:sldChg chg="addSp modSp mod">
        <pc:chgData name="Alexandre Pedarriosse" userId="136f4e367271c852" providerId="LiveId" clId="{A2B8763D-61E6-489F-B478-05445D6A5E71}" dt="2022-03-13T18:55:02.193" v="8732" actId="1076"/>
        <pc:sldMkLst>
          <pc:docMk/>
          <pc:sldMk cId="1053937967" sldId="256"/>
        </pc:sldMkLst>
        <pc:spChg chg="mod">
          <ac:chgData name="Alexandre Pedarriosse" userId="136f4e367271c852" providerId="LiveId" clId="{A2B8763D-61E6-489F-B478-05445D6A5E71}" dt="2022-03-13T18:55:02.193" v="8732" actId="1076"/>
          <ac:spMkLst>
            <pc:docMk/>
            <pc:sldMk cId="1053937967" sldId="256"/>
            <ac:spMk id="6" creationId="{E53DFB19-0AD9-42C2-A128-D5522FDCF36D}"/>
          </ac:spMkLst>
        </pc:spChg>
        <pc:spChg chg="add mod">
          <ac:chgData name="Alexandre Pedarriosse" userId="136f4e367271c852" providerId="LiveId" clId="{A2B8763D-61E6-489F-B478-05445D6A5E71}" dt="2022-03-13T18:54:41.709" v="8731" actId="14100"/>
          <ac:spMkLst>
            <pc:docMk/>
            <pc:sldMk cId="1053937967" sldId="256"/>
            <ac:spMk id="7" creationId="{E14C8D10-9C63-44E4-BD48-BD677DA7AB87}"/>
          </ac:spMkLst>
        </pc:spChg>
      </pc:sldChg>
      <pc:sldChg chg="addSp delSp modSp mod setBg">
        <pc:chgData name="Alexandre Pedarriosse" userId="136f4e367271c852" providerId="LiveId" clId="{A2B8763D-61E6-489F-B478-05445D6A5E71}" dt="2022-03-13T21:23:59.144" v="8733" actId="1076"/>
        <pc:sldMkLst>
          <pc:docMk/>
          <pc:sldMk cId="340299365" sldId="258"/>
        </pc:sldMkLst>
        <pc:spChg chg="add del mod">
          <ac:chgData name="Alexandre Pedarriosse" userId="136f4e367271c852" providerId="LiveId" clId="{A2B8763D-61E6-489F-B478-05445D6A5E71}" dt="2022-03-13T15:49:42.076" v="1333" actId="478"/>
          <ac:spMkLst>
            <pc:docMk/>
            <pc:sldMk cId="340299365" sldId="258"/>
            <ac:spMk id="2" creationId="{0947FB4F-63AD-4A57-9457-3EC25C3DF136}"/>
          </ac:spMkLst>
        </pc:spChg>
        <pc:spChg chg="del">
          <ac:chgData name="Alexandre Pedarriosse" userId="136f4e367271c852" providerId="LiveId" clId="{A2B8763D-61E6-489F-B478-05445D6A5E71}" dt="2022-03-13T15:47:37.083" v="1318"/>
          <ac:spMkLst>
            <pc:docMk/>
            <pc:sldMk cId="340299365" sldId="258"/>
            <ac:spMk id="3" creationId="{24B5B045-14F7-4F83-A440-A86D57841ADA}"/>
          </ac:spMkLst>
        </pc:spChg>
        <pc:spChg chg="add del mod">
          <ac:chgData name="Alexandre Pedarriosse" userId="136f4e367271c852" providerId="LiveId" clId="{A2B8763D-61E6-489F-B478-05445D6A5E71}" dt="2022-03-13T15:52:53.151" v="1335"/>
          <ac:spMkLst>
            <pc:docMk/>
            <pc:sldMk cId="340299365" sldId="258"/>
            <ac:spMk id="7" creationId="{7947E89F-E935-43A5-810A-8235378F1A9F}"/>
          </ac:spMkLst>
        </pc:spChg>
        <pc:spChg chg="add del">
          <ac:chgData name="Alexandre Pedarriosse" userId="136f4e367271c852" providerId="LiveId" clId="{A2B8763D-61E6-489F-B478-05445D6A5E71}" dt="2022-03-13T15:47:58.574" v="1322" actId="26606"/>
          <ac:spMkLst>
            <pc:docMk/>
            <pc:sldMk cId="340299365" sldId="258"/>
            <ac:spMk id="10" creationId="{42A4FC2C-047E-45A5-965D-8E1E3BF09BC6}"/>
          </ac:spMkLst>
        </pc:spChg>
        <pc:spChg chg="add del">
          <ac:chgData name="Alexandre Pedarriosse" userId="136f4e367271c852" providerId="LiveId" clId="{A2B8763D-61E6-489F-B478-05445D6A5E71}" dt="2022-03-13T15:49:02.969" v="1328" actId="26606"/>
          <ac:spMkLst>
            <pc:docMk/>
            <pc:sldMk cId="340299365" sldId="258"/>
            <ac:spMk id="12" creationId="{E2384209-CB15-4CDF-9D31-C44FD9A3F20D}"/>
          </ac:spMkLst>
        </pc:spChg>
        <pc:spChg chg="add del">
          <ac:chgData name="Alexandre Pedarriosse" userId="136f4e367271c852" providerId="LiveId" clId="{A2B8763D-61E6-489F-B478-05445D6A5E71}" dt="2022-03-13T15:49:02.969" v="1328" actId="26606"/>
          <ac:spMkLst>
            <pc:docMk/>
            <pc:sldMk cId="340299365" sldId="258"/>
            <ac:spMk id="13" creationId="{AB8C311F-7253-4AED-9701-7FC0708C41C7}"/>
          </ac:spMkLst>
        </pc:spChg>
        <pc:spChg chg="add del">
          <ac:chgData name="Alexandre Pedarriosse" userId="136f4e367271c852" providerId="LiveId" clId="{A2B8763D-61E6-489F-B478-05445D6A5E71}" dt="2022-03-13T15:49:02.969" v="1328" actId="26606"/>
          <ac:spMkLst>
            <pc:docMk/>
            <pc:sldMk cId="340299365" sldId="258"/>
            <ac:spMk id="14" creationId="{2633B3B5-CC90-43F0-8714-D31D1F3F0209}"/>
          </ac:spMkLst>
        </pc:spChg>
        <pc:spChg chg="add del">
          <ac:chgData name="Alexandre Pedarriosse" userId="136f4e367271c852" providerId="LiveId" clId="{A2B8763D-61E6-489F-B478-05445D6A5E71}" dt="2022-03-13T15:49:02.969" v="1328" actId="26606"/>
          <ac:spMkLst>
            <pc:docMk/>
            <pc:sldMk cId="340299365" sldId="258"/>
            <ac:spMk id="16" creationId="{A8D57A06-A426-446D-B02C-A2DC6B62E45E}"/>
          </ac:spMkLst>
        </pc:spChg>
        <pc:spChg chg="add mod">
          <ac:chgData name="Alexandre Pedarriosse" userId="136f4e367271c852" providerId="LiveId" clId="{A2B8763D-61E6-489F-B478-05445D6A5E71}" dt="2022-03-13T17:29:30.771" v="4662" actId="1076"/>
          <ac:spMkLst>
            <pc:docMk/>
            <pc:sldMk cId="340299365" sldId="258"/>
            <ac:spMk id="19" creationId="{C9D8006A-C464-4DED-8D00-76F142750DAF}"/>
          </ac:spMkLst>
        </pc:spChg>
        <pc:spChg chg="add mod">
          <ac:chgData name="Alexandre Pedarriosse" userId="136f4e367271c852" providerId="LiveId" clId="{A2B8763D-61E6-489F-B478-05445D6A5E71}" dt="2022-03-13T15:53:18.600" v="1370" actId="20577"/>
          <ac:spMkLst>
            <pc:docMk/>
            <pc:sldMk cId="340299365" sldId="258"/>
            <ac:spMk id="20" creationId="{13728D53-FC9E-4456-948C-408CE6149928}"/>
          </ac:spMkLst>
        </pc:spChg>
        <pc:spChg chg="add del">
          <ac:chgData name="Alexandre Pedarriosse" userId="136f4e367271c852" providerId="LiveId" clId="{A2B8763D-61E6-489F-B478-05445D6A5E71}" dt="2022-03-13T15:49:01.670" v="1326" actId="26606"/>
          <ac:spMkLst>
            <pc:docMk/>
            <pc:sldMk cId="340299365" sldId="258"/>
            <ac:spMk id="21" creationId="{AB8C311F-7253-4AED-9701-7FC0708C41C7}"/>
          </ac:spMkLst>
        </pc:spChg>
        <pc:spChg chg="add del">
          <ac:chgData name="Alexandre Pedarriosse" userId="136f4e367271c852" providerId="LiveId" clId="{A2B8763D-61E6-489F-B478-05445D6A5E71}" dt="2022-03-13T15:49:01.670" v="1326" actId="26606"/>
          <ac:spMkLst>
            <pc:docMk/>
            <pc:sldMk cId="340299365" sldId="258"/>
            <ac:spMk id="23" creationId="{E2384209-CB15-4CDF-9D31-C44FD9A3F20D}"/>
          </ac:spMkLst>
        </pc:spChg>
        <pc:spChg chg="add del">
          <ac:chgData name="Alexandre Pedarriosse" userId="136f4e367271c852" providerId="LiveId" clId="{A2B8763D-61E6-489F-B478-05445D6A5E71}" dt="2022-03-13T15:49:01.670" v="1326" actId="26606"/>
          <ac:spMkLst>
            <pc:docMk/>
            <pc:sldMk cId="340299365" sldId="258"/>
            <ac:spMk id="25" creationId="{2633B3B5-CC90-43F0-8714-D31D1F3F0209}"/>
          </ac:spMkLst>
        </pc:spChg>
        <pc:spChg chg="add del">
          <ac:chgData name="Alexandre Pedarriosse" userId="136f4e367271c852" providerId="LiveId" clId="{A2B8763D-61E6-489F-B478-05445D6A5E71}" dt="2022-03-13T15:49:01.670" v="1326" actId="26606"/>
          <ac:spMkLst>
            <pc:docMk/>
            <pc:sldMk cId="340299365" sldId="258"/>
            <ac:spMk id="27" creationId="{A8D57A06-A426-446D-B02C-A2DC6B62E45E}"/>
          </ac:spMkLst>
        </pc:spChg>
        <pc:picChg chg="add del mod">
          <ac:chgData name="Alexandre Pedarriosse" userId="136f4e367271c852" providerId="LiveId" clId="{A2B8763D-61E6-489F-B478-05445D6A5E71}" dt="2022-03-13T15:52:42.751" v="1334" actId="478"/>
          <ac:picMkLst>
            <pc:docMk/>
            <pc:sldMk cId="340299365" sldId="258"/>
            <ac:picMk id="5" creationId="{0CCC8E81-3B23-4570-81FB-439B407C0E52}"/>
          </ac:picMkLst>
        </pc:picChg>
        <pc:picChg chg="add mod">
          <ac:chgData name="Alexandre Pedarriosse" userId="136f4e367271c852" providerId="LiveId" clId="{A2B8763D-61E6-489F-B478-05445D6A5E71}" dt="2022-03-13T21:23:59.144" v="8733" actId="1076"/>
          <ac:picMkLst>
            <pc:docMk/>
            <pc:sldMk cId="340299365" sldId="258"/>
            <ac:picMk id="9" creationId="{D3BAF127-B707-4D9E-B19E-B8DDD88733D0}"/>
          </ac:picMkLst>
        </pc:picChg>
      </pc:sldChg>
      <pc:sldChg chg="modSp mod">
        <pc:chgData name="Alexandre Pedarriosse" userId="136f4e367271c852" providerId="LiveId" clId="{A2B8763D-61E6-489F-B478-05445D6A5E71}" dt="2022-03-13T22:19:09.145" v="8734" actId="790"/>
        <pc:sldMkLst>
          <pc:docMk/>
          <pc:sldMk cId="894846445" sldId="259"/>
        </pc:sldMkLst>
        <pc:spChg chg="mod">
          <ac:chgData name="Alexandre Pedarriosse" userId="136f4e367271c852" providerId="LiveId" clId="{A2B8763D-61E6-489F-B478-05445D6A5E71}" dt="2022-03-13T22:19:09.145" v="8734" actId="790"/>
          <ac:spMkLst>
            <pc:docMk/>
            <pc:sldMk cId="894846445" sldId="259"/>
            <ac:spMk id="2" creationId="{976416B0-9ED5-454A-9D51-A0ABE4A40E77}"/>
          </ac:spMkLst>
        </pc:spChg>
      </pc:sldChg>
      <pc:sldChg chg="addSp delSp modSp mod">
        <pc:chgData name="Alexandre Pedarriosse" userId="136f4e367271c852" providerId="LiveId" clId="{A2B8763D-61E6-489F-B478-05445D6A5E71}" dt="2022-03-13T22:21:11.010" v="8735" actId="20577"/>
        <pc:sldMkLst>
          <pc:docMk/>
          <pc:sldMk cId="3983417746" sldId="260"/>
        </pc:sldMkLst>
        <pc:spChg chg="del">
          <ac:chgData name="Alexandre Pedarriosse" userId="136f4e367271c852" providerId="LiveId" clId="{A2B8763D-61E6-489F-B478-05445D6A5E71}" dt="2022-03-13T16:19:26.956" v="2343" actId="478"/>
          <ac:spMkLst>
            <pc:docMk/>
            <pc:sldMk cId="3983417746" sldId="260"/>
            <ac:spMk id="2" creationId="{0947FB4F-63AD-4A57-9457-3EC25C3DF136}"/>
          </ac:spMkLst>
        </pc:spChg>
        <pc:spChg chg="del mod">
          <ac:chgData name="Alexandre Pedarriosse" userId="136f4e367271c852" providerId="LiveId" clId="{A2B8763D-61E6-489F-B478-05445D6A5E71}" dt="2022-03-13T16:19:24.330" v="2342" actId="478"/>
          <ac:spMkLst>
            <pc:docMk/>
            <pc:sldMk cId="3983417746" sldId="260"/>
            <ac:spMk id="3" creationId="{24B5B045-14F7-4F83-A440-A86D57841ADA}"/>
          </ac:spMkLst>
        </pc:spChg>
        <pc:spChg chg="add mod">
          <ac:chgData name="Alexandre Pedarriosse" userId="136f4e367271c852" providerId="LiveId" clId="{A2B8763D-61E6-489F-B478-05445D6A5E71}" dt="2022-03-13T16:18:46.444" v="2305"/>
          <ac:spMkLst>
            <pc:docMk/>
            <pc:sldMk cId="3983417746" sldId="260"/>
            <ac:spMk id="4" creationId="{8D7CC6BA-7A42-4472-A99F-B19642CF172D}"/>
          </ac:spMkLst>
        </pc:spChg>
        <pc:spChg chg="add mod">
          <ac:chgData name="Alexandre Pedarriosse" userId="136f4e367271c852" providerId="LiveId" clId="{A2B8763D-61E6-489F-B478-05445D6A5E71}" dt="2022-03-13T16:19:13.501" v="2340" actId="20577"/>
          <ac:spMkLst>
            <pc:docMk/>
            <pc:sldMk cId="3983417746" sldId="260"/>
            <ac:spMk id="5" creationId="{19767892-5C77-4FC7-8BA4-B80513A74091}"/>
          </ac:spMkLst>
        </pc:spChg>
        <pc:spChg chg="add mod">
          <ac:chgData name="Alexandre Pedarriosse" userId="136f4e367271c852" providerId="LiveId" clId="{A2B8763D-61E6-489F-B478-05445D6A5E71}" dt="2022-03-13T22:21:11.010" v="8735" actId="20577"/>
          <ac:spMkLst>
            <pc:docMk/>
            <pc:sldMk cId="3983417746" sldId="260"/>
            <ac:spMk id="6" creationId="{E6802647-AE81-4E90-B9E5-9C244FF85451}"/>
          </ac:spMkLst>
        </pc:spChg>
        <pc:spChg chg="add mod">
          <ac:chgData name="Alexandre Pedarriosse" userId="136f4e367271c852" providerId="LiveId" clId="{A2B8763D-61E6-489F-B478-05445D6A5E71}" dt="2022-03-13T16:21:18.212" v="2384" actId="20577"/>
          <ac:spMkLst>
            <pc:docMk/>
            <pc:sldMk cId="3983417746" sldId="260"/>
            <ac:spMk id="7" creationId="{8326BED9-630C-480D-8600-4C9AA551FC3A}"/>
          </ac:spMkLst>
        </pc:spChg>
      </pc:sldChg>
      <pc:sldChg chg="addSp delSp modSp mod">
        <pc:chgData name="Alexandre Pedarriosse" userId="136f4e367271c852" providerId="LiveId" clId="{A2B8763D-61E6-489F-B478-05445D6A5E71}" dt="2022-03-13T10:54:22.744" v="1314" actId="1076"/>
        <pc:sldMkLst>
          <pc:docMk/>
          <pc:sldMk cId="3810780678" sldId="262"/>
        </pc:sldMkLst>
        <pc:spChg chg="mod">
          <ac:chgData name="Alexandre Pedarriosse" userId="136f4e367271c852" providerId="LiveId" clId="{A2B8763D-61E6-489F-B478-05445D6A5E71}" dt="2022-03-13T10:54:22.744" v="1314" actId="1076"/>
          <ac:spMkLst>
            <pc:docMk/>
            <pc:sldMk cId="3810780678" sldId="262"/>
            <ac:spMk id="2" creationId="{8B300E62-7C50-4EDE-B39B-AE809E8F0E86}"/>
          </ac:spMkLst>
        </pc:spChg>
        <pc:spChg chg="add del mod">
          <ac:chgData name="Alexandre Pedarriosse" userId="136f4e367271c852" providerId="LiveId" clId="{A2B8763D-61E6-489F-B478-05445D6A5E71}" dt="2022-03-13T10:53:11.195" v="1225"/>
          <ac:spMkLst>
            <pc:docMk/>
            <pc:sldMk cId="3810780678" sldId="262"/>
            <ac:spMk id="7" creationId="{6CA17ADD-4B69-4B25-BD1F-5C946A017639}"/>
          </ac:spMkLst>
        </pc:spChg>
        <pc:spChg chg="del">
          <ac:chgData name="Alexandre Pedarriosse" userId="136f4e367271c852" providerId="LiveId" clId="{A2B8763D-61E6-489F-B478-05445D6A5E71}" dt="2022-03-13T10:53:14.135" v="1226" actId="26606"/>
          <ac:spMkLst>
            <pc:docMk/>
            <pc:sldMk cId="3810780678" sldId="262"/>
            <ac:spMk id="10" creationId="{1DB7C82F-AB7E-4F0C-B829-FA1B9C415180}"/>
          </ac:spMkLst>
        </pc:spChg>
        <pc:spChg chg="add">
          <ac:chgData name="Alexandre Pedarriosse" userId="136f4e367271c852" providerId="LiveId" clId="{A2B8763D-61E6-489F-B478-05445D6A5E71}" dt="2022-03-13T10:53:14.135" v="1226" actId="26606"/>
          <ac:spMkLst>
            <pc:docMk/>
            <pc:sldMk cId="3810780678" sldId="262"/>
            <ac:spMk id="15" creationId="{E49CC64F-7275-4E33-961B-0C5CDC439875}"/>
          </ac:spMkLst>
        </pc:spChg>
        <pc:picChg chg="del mod">
          <ac:chgData name="Alexandre Pedarriosse" userId="136f4e367271c852" providerId="LiveId" clId="{A2B8763D-61E6-489F-B478-05445D6A5E71}" dt="2022-03-13T10:53:06.040" v="1224" actId="478"/>
          <ac:picMkLst>
            <pc:docMk/>
            <pc:sldMk cId="3810780678" sldId="262"/>
            <ac:picMk id="5" creationId="{276CE63B-BD0D-439C-94B4-B074878ACFC6}"/>
          </ac:picMkLst>
        </pc:picChg>
        <pc:picChg chg="add mod">
          <ac:chgData name="Alexandre Pedarriosse" userId="136f4e367271c852" providerId="LiveId" clId="{A2B8763D-61E6-489F-B478-05445D6A5E71}" dt="2022-03-13T10:53:14.135" v="1226" actId="26606"/>
          <ac:picMkLst>
            <pc:docMk/>
            <pc:sldMk cId="3810780678" sldId="262"/>
            <ac:picMk id="9" creationId="{9A7C6438-565D-46BF-AE6D-546F861F4D32}"/>
          </ac:picMkLst>
        </pc:picChg>
      </pc:sldChg>
      <pc:sldChg chg="modSp mod">
        <pc:chgData name="Alexandre Pedarriosse" userId="136f4e367271c852" providerId="LiveId" clId="{A2B8763D-61E6-489F-B478-05445D6A5E71}" dt="2022-03-13T10:48:38.905" v="1078" actId="1076"/>
        <pc:sldMkLst>
          <pc:docMk/>
          <pc:sldMk cId="3990172843" sldId="263"/>
        </pc:sldMkLst>
        <pc:spChg chg="mod">
          <ac:chgData name="Alexandre Pedarriosse" userId="136f4e367271c852" providerId="LiveId" clId="{A2B8763D-61E6-489F-B478-05445D6A5E71}" dt="2022-03-13T10:48:38.905" v="1078" actId="1076"/>
          <ac:spMkLst>
            <pc:docMk/>
            <pc:sldMk cId="3990172843" sldId="263"/>
            <ac:spMk id="25" creationId="{85668044-91A0-4C11-B71E-7F743897F1E3}"/>
          </ac:spMkLst>
        </pc:spChg>
        <pc:spChg chg="mod">
          <ac:chgData name="Alexandre Pedarriosse" userId="136f4e367271c852" providerId="LiveId" clId="{A2B8763D-61E6-489F-B478-05445D6A5E71}" dt="2022-03-13T10:48:38.905" v="1078" actId="1076"/>
          <ac:spMkLst>
            <pc:docMk/>
            <pc:sldMk cId="3990172843" sldId="263"/>
            <ac:spMk id="35" creationId="{B4A345B2-089B-4A05-8486-F04C180ED237}"/>
          </ac:spMkLst>
        </pc:spChg>
      </pc:sldChg>
      <pc:sldChg chg="addSp delSp modSp add mod">
        <pc:chgData name="Alexandre Pedarriosse" userId="136f4e367271c852" providerId="LiveId" clId="{A2B8763D-61E6-489F-B478-05445D6A5E71}" dt="2022-03-13T22:27:22.977" v="8940" actId="123"/>
        <pc:sldMkLst>
          <pc:docMk/>
          <pc:sldMk cId="4285597940" sldId="264"/>
        </pc:sldMkLst>
        <pc:spChg chg="add mod">
          <ac:chgData name="Alexandre Pedarriosse" userId="136f4e367271c852" providerId="LiveId" clId="{A2B8763D-61E6-489F-B478-05445D6A5E71}" dt="2022-03-13T22:27:22.977" v="8940" actId="123"/>
          <ac:spMkLst>
            <pc:docMk/>
            <pc:sldMk cId="4285597940" sldId="264"/>
            <ac:spMk id="3" creationId="{BEA61A01-746B-41A2-B449-DACE1BA23431}"/>
          </ac:spMkLst>
        </pc:spChg>
        <pc:spChg chg="del">
          <ac:chgData name="Alexandre Pedarriosse" userId="136f4e367271c852" providerId="LiveId" clId="{A2B8763D-61E6-489F-B478-05445D6A5E71}" dt="2022-03-13T10:20:16.413" v="9" actId="478"/>
          <ac:spMkLst>
            <pc:docMk/>
            <pc:sldMk cId="4285597940" sldId="264"/>
            <ac:spMk id="8" creationId="{258870D2-B7A3-483A-BAE2-D532BBCCC4A6}"/>
          </ac:spMkLst>
        </pc:spChg>
        <pc:spChg chg="del">
          <ac:chgData name="Alexandre Pedarriosse" userId="136f4e367271c852" providerId="LiveId" clId="{A2B8763D-61E6-489F-B478-05445D6A5E71}" dt="2022-03-13T10:20:12.181" v="7" actId="478"/>
          <ac:spMkLst>
            <pc:docMk/>
            <pc:sldMk cId="4285597940" sldId="264"/>
            <ac:spMk id="10" creationId="{6095D5C5-DD7F-48A6-8822-FE6D712EA2F9}"/>
          </ac:spMkLst>
        </pc:spChg>
        <pc:spChg chg="del">
          <ac:chgData name="Alexandre Pedarriosse" userId="136f4e367271c852" providerId="LiveId" clId="{A2B8763D-61E6-489F-B478-05445D6A5E71}" dt="2022-03-13T10:20:16.413" v="9" actId="478"/>
          <ac:spMkLst>
            <pc:docMk/>
            <pc:sldMk cId="4285597940" sldId="264"/>
            <ac:spMk id="14" creationId="{B6AE8737-6C04-46A1-A461-379C8E11987D}"/>
          </ac:spMkLst>
        </pc:spChg>
        <pc:spChg chg="del">
          <ac:chgData name="Alexandre Pedarriosse" userId="136f4e367271c852" providerId="LiveId" clId="{A2B8763D-61E6-489F-B478-05445D6A5E71}" dt="2022-03-13T10:20:16.413" v="9" actId="478"/>
          <ac:spMkLst>
            <pc:docMk/>
            <pc:sldMk cId="4285597940" sldId="264"/>
            <ac:spMk id="18" creationId="{C4FDFF0B-C6FA-4AEA-9E6A-4A2D599766F5}"/>
          </ac:spMkLst>
        </pc:spChg>
        <pc:spChg chg="del">
          <ac:chgData name="Alexandre Pedarriosse" userId="136f4e367271c852" providerId="LiveId" clId="{A2B8763D-61E6-489F-B478-05445D6A5E71}" dt="2022-03-13T10:20:06.706" v="3" actId="478"/>
          <ac:spMkLst>
            <pc:docMk/>
            <pc:sldMk cId="4285597940" sldId="264"/>
            <ac:spMk id="23" creationId="{7E3FBE77-82C0-432D-B9CA-C90D4EFE924A}"/>
          </ac:spMkLst>
        </pc:spChg>
        <pc:spChg chg="del">
          <ac:chgData name="Alexandre Pedarriosse" userId="136f4e367271c852" providerId="LiveId" clId="{A2B8763D-61E6-489F-B478-05445D6A5E71}" dt="2022-03-13T10:20:23.153" v="14" actId="478"/>
          <ac:spMkLst>
            <pc:docMk/>
            <pc:sldMk cId="4285597940" sldId="264"/>
            <ac:spMk id="24" creationId="{D40DB45B-F06B-49CC-940F-FC30D91BF378}"/>
          </ac:spMkLst>
        </pc:spChg>
        <pc:spChg chg="del">
          <ac:chgData name="Alexandre Pedarriosse" userId="136f4e367271c852" providerId="LiveId" clId="{A2B8763D-61E6-489F-B478-05445D6A5E71}" dt="2022-03-13T10:20:12.181" v="7" actId="478"/>
          <ac:spMkLst>
            <pc:docMk/>
            <pc:sldMk cId="4285597940" sldId="264"/>
            <ac:spMk id="25" creationId="{85668044-91A0-4C11-B71E-7F743897F1E3}"/>
          </ac:spMkLst>
        </pc:spChg>
        <pc:spChg chg="del mod">
          <ac:chgData name="Alexandre Pedarriosse" userId="136f4e367271c852" providerId="LiveId" clId="{A2B8763D-61E6-489F-B478-05445D6A5E71}" dt="2022-03-13T10:20:16.413" v="9" actId="478"/>
          <ac:spMkLst>
            <pc:docMk/>
            <pc:sldMk cId="4285597940" sldId="264"/>
            <ac:spMk id="30" creationId="{92D769F8-8455-42F8-90E2-57C6CBFC2B0C}"/>
          </ac:spMkLst>
        </pc:spChg>
        <pc:spChg chg="del">
          <ac:chgData name="Alexandre Pedarriosse" userId="136f4e367271c852" providerId="LiveId" clId="{A2B8763D-61E6-489F-B478-05445D6A5E71}" dt="2022-03-13T10:20:08.216" v="5" actId="478"/>
          <ac:spMkLst>
            <pc:docMk/>
            <pc:sldMk cId="4285597940" sldId="264"/>
            <ac:spMk id="32" creationId="{F0910333-1151-46E2-9B20-0A5180FA51D1}"/>
          </ac:spMkLst>
        </pc:spChg>
        <pc:spChg chg="del mod">
          <ac:chgData name="Alexandre Pedarriosse" userId="136f4e367271c852" providerId="LiveId" clId="{A2B8763D-61E6-489F-B478-05445D6A5E71}" dt="2022-03-13T10:20:20.095" v="12" actId="478"/>
          <ac:spMkLst>
            <pc:docMk/>
            <pc:sldMk cId="4285597940" sldId="264"/>
            <ac:spMk id="33" creationId="{E2188550-34D2-4D56-A10D-2CC06997B825}"/>
          </ac:spMkLst>
        </pc:spChg>
        <pc:spChg chg="del mod">
          <ac:chgData name="Alexandre Pedarriosse" userId="136f4e367271c852" providerId="LiveId" clId="{A2B8763D-61E6-489F-B478-05445D6A5E71}" dt="2022-03-13T10:20:21.634" v="13" actId="478"/>
          <ac:spMkLst>
            <pc:docMk/>
            <pc:sldMk cId="4285597940" sldId="264"/>
            <ac:spMk id="34" creationId="{DE3C0261-446C-45A7-85BA-E1006A5F9236}"/>
          </ac:spMkLst>
        </pc:spChg>
        <pc:spChg chg="del">
          <ac:chgData name="Alexandre Pedarriosse" userId="136f4e367271c852" providerId="LiveId" clId="{A2B8763D-61E6-489F-B478-05445D6A5E71}" dt="2022-03-13T10:20:12.181" v="7" actId="478"/>
          <ac:spMkLst>
            <pc:docMk/>
            <pc:sldMk cId="4285597940" sldId="264"/>
            <ac:spMk id="35" creationId="{B4A345B2-089B-4A05-8486-F04C180ED237}"/>
          </ac:spMkLst>
        </pc:spChg>
        <pc:grpChg chg="del">
          <ac:chgData name="Alexandre Pedarriosse" userId="136f4e367271c852" providerId="LiveId" clId="{A2B8763D-61E6-489F-B478-05445D6A5E71}" dt="2022-03-13T10:20:16.413" v="9" actId="478"/>
          <ac:grpSpMkLst>
            <pc:docMk/>
            <pc:sldMk cId="4285597940" sldId="264"/>
            <ac:grpSpMk id="15" creationId="{85D70EF1-3008-4188-BDAF-46C7C2F5ACDB}"/>
          </ac:grpSpMkLst>
        </pc:grpChg>
        <pc:grpChg chg="del">
          <ac:chgData name="Alexandre Pedarriosse" userId="136f4e367271c852" providerId="LiveId" clId="{A2B8763D-61E6-489F-B478-05445D6A5E71}" dt="2022-03-13T10:20:16.413" v="9" actId="478"/>
          <ac:grpSpMkLst>
            <pc:docMk/>
            <pc:sldMk cId="4285597940" sldId="264"/>
            <ac:grpSpMk id="16" creationId="{3AFCA113-CA20-426D-A0ED-A0E87CEEC923}"/>
          </ac:grpSpMkLst>
        </pc:grpChg>
        <pc:grpChg chg="del">
          <ac:chgData name="Alexandre Pedarriosse" userId="136f4e367271c852" providerId="LiveId" clId="{A2B8763D-61E6-489F-B478-05445D6A5E71}" dt="2022-03-13T10:20:12.181" v="7" actId="478"/>
          <ac:grpSpMkLst>
            <pc:docMk/>
            <pc:sldMk cId="4285597940" sldId="264"/>
            <ac:grpSpMk id="17" creationId="{CDA7E122-B943-491B-9616-6B6267D8A08A}"/>
          </ac:grpSpMkLst>
        </pc:grpChg>
        <pc:picChg chg="del">
          <ac:chgData name="Alexandre Pedarriosse" userId="136f4e367271c852" providerId="LiveId" clId="{A2B8763D-61E6-489F-B478-05445D6A5E71}" dt="2022-03-13T10:20:05.039" v="1" actId="478"/>
          <ac:picMkLst>
            <pc:docMk/>
            <pc:sldMk cId="4285597940" sldId="264"/>
            <ac:picMk id="20" creationId="{FEF1AD97-E634-4C95-B990-0F2D8D2F8121}"/>
          </ac:picMkLst>
        </pc:picChg>
        <pc:picChg chg="del">
          <ac:chgData name="Alexandre Pedarriosse" userId="136f4e367271c852" providerId="LiveId" clId="{A2B8763D-61E6-489F-B478-05445D6A5E71}" dt="2022-03-13T10:20:05.740" v="2" actId="478"/>
          <ac:picMkLst>
            <pc:docMk/>
            <pc:sldMk cId="4285597940" sldId="264"/>
            <ac:picMk id="22" creationId="{74A18A77-C958-4FFD-A855-C49C69B031B6}"/>
          </ac:picMkLst>
        </pc:picChg>
        <pc:picChg chg="del">
          <ac:chgData name="Alexandre Pedarriosse" userId="136f4e367271c852" providerId="LiveId" clId="{A2B8763D-61E6-489F-B478-05445D6A5E71}" dt="2022-03-13T10:20:12.181" v="7" actId="478"/>
          <ac:picMkLst>
            <pc:docMk/>
            <pc:sldMk cId="4285597940" sldId="264"/>
            <ac:picMk id="27" creationId="{87B61BAE-8961-42CC-B5A3-918D3E7B54F4}"/>
          </ac:picMkLst>
        </pc:picChg>
        <pc:picChg chg="del">
          <ac:chgData name="Alexandre Pedarriosse" userId="136f4e367271c852" providerId="LiveId" clId="{A2B8763D-61E6-489F-B478-05445D6A5E71}" dt="2022-03-13T10:20:07.180" v="4" actId="478"/>
          <ac:picMkLst>
            <pc:docMk/>
            <pc:sldMk cId="4285597940" sldId="264"/>
            <ac:picMk id="29" creationId="{735B9721-9F9A-4FD0-9B4A-F6FD64FC3C74}"/>
          </ac:picMkLst>
        </pc:picChg>
      </pc:sldChg>
      <pc:sldChg chg="addSp delSp modSp new mod">
        <pc:chgData name="Alexandre Pedarriosse" userId="136f4e367271c852" providerId="LiveId" clId="{A2B8763D-61E6-489F-B478-05445D6A5E71}" dt="2022-03-13T18:08:45.278" v="6357" actId="20577"/>
        <pc:sldMkLst>
          <pc:docMk/>
          <pc:sldMk cId="1712878416" sldId="265"/>
        </pc:sldMkLst>
        <pc:spChg chg="del">
          <ac:chgData name="Alexandre Pedarriosse" userId="136f4e367271c852" providerId="LiveId" clId="{A2B8763D-61E6-489F-B478-05445D6A5E71}" dt="2022-03-13T17:47:56.150" v="5099" actId="478"/>
          <ac:spMkLst>
            <pc:docMk/>
            <pc:sldMk cId="1712878416" sldId="265"/>
            <ac:spMk id="2" creationId="{B83CB603-93E0-4329-9D6C-7B2F1782D94B}"/>
          </ac:spMkLst>
        </pc:spChg>
        <pc:spChg chg="del">
          <ac:chgData name="Alexandre Pedarriosse" userId="136f4e367271c852" providerId="LiveId" clId="{A2B8763D-61E6-489F-B478-05445D6A5E71}" dt="2022-03-13T17:47:55.206" v="5098" actId="478"/>
          <ac:spMkLst>
            <pc:docMk/>
            <pc:sldMk cId="1712878416" sldId="265"/>
            <ac:spMk id="3" creationId="{7AA3FDAB-7732-4C67-907E-834F042F8B6B}"/>
          </ac:spMkLst>
        </pc:spChg>
        <pc:spChg chg="add mod">
          <ac:chgData name="Alexandre Pedarriosse" userId="136f4e367271c852" providerId="LiveId" clId="{A2B8763D-61E6-489F-B478-05445D6A5E71}" dt="2022-03-13T17:47:29.442" v="5059"/>
          <ac:spMkLst>
            <pc:docMk/>
            <pc:sldMk cId="1712878416" sldId="265"/>
            <ac:spMk id="4" creationId="{6AC22905-4FE6-40F4-8E16-8AC762A8F0E2}"/>
          </ac:spMkLst>
        </pc:spChg>
        <pc:spChg chg="add mod">
          <ac:chgData name="Alexandre Pedarriosse" userId="136f4e367271c852" providerId="LiveId" clId="{A2B8763D-61E6-489F-B478-05445D6A5E71}" dt="2022-03-13T17:57:17.782" v="5625" actId="20577"/>
          <ac:spMkLst>
            <pc:docMk/>
            <pc:sldMk cId="1712878416" sldId="265"/>
            <ac:spMk id="5" creationId="{8C43B9BE-9DEA-487B-BCF0-055C518F331B}"/>
          </ac:spMkLst>
        </pc:spChg>
        <pc:spChg chg="add mod">
          <ac:chgData name="Alexandre Pedarriosse" userId="136f4e367271c852" providerId="LiveId" clId="{A2B8763D-61E6-489F-B478-05445D6A5E71}" dt="2022-03-13T17:59:54.449" v="5826" actId="20577"/>
          <ac:spMkLst>
            <pc:docMk/>
            <pc:sldMk cId="1712878416" sldId="265"/>
            <ac:spMk id="17" creationId="{FE317F47-C83E-4139-B03D-9DF8D1627064}"/>
          </ac:spMkLst>
        </pc:spChg>
        <pc:spChg chg="add mod">
          <ac:chgData name="Alexandre Pedarriosse" userId="136f4e367271c852" providerId="LiveId" clId="{A2B8763D-61E6-489F-B478-05445D6A5E71}" dt="2022-03-13T18:06:00.852" v="6173" actId="20577"/>
          <ac:spMkLst>
            <pc:docMk/>
            <pc:sldMk cId="1712878416" sldId="265"/>
            <ac:spMk id="22" creationId="{08E51366-6131-4CB3-8B95-D5C1FAC6340E}"/>
          </ac:spMkLst>
        </pc:spChg>
        <pc:spChg chg="add mod">
          <ac:chgData name="Alexandre Pedarriosse" userId="136f4e367271c852" providerId="LiveId" clId="{A2B8763D-61E6-489F-B478-05445D6A5E71}" dt="2022-03-13T18:01:47.487" v="5954" actId="20577"/>
          <ac:spMkLst>
            <pc:docMk/>
            <pc:sldMk cId="1712878416" sldId="265"/>
            <ac:spMk id="23" creationId="{5EE0C626-9DAB-4F81-9FB4-D27DD4EAD298}"/>
          </ac:spMkLst>
        </pc:spChg>
        <pc:spChg chg="add mod">
          <ac:chgData name="Alexandre Pedarriosse" userId="136f4e367271c852" providerId="LiveId" clId="{A2B8763D-61E6-489F-B478-05445D6A5E71}" dt="2022-03-13T18:08:45.278" v="6357" actId="20577"/>
          <ac:spMkLst>
            <pc:docMk/>
            <pc:sldMk cId="1712878416" sldId="265"/>
            <ac:spMk id="24" creationId="{C01D912C-B3CF-41E9-9F5B-4E7561EBAD96}"/>
          </ac:spMkLst>
        </pc:spChg>
        <pc:spChg chg="add mod">
          <ac:chgData name="Alexandre Pedarriosse" userId="136f4e367271c852" providerId="LiveId" clId="{A2B8763D-61E6-489F-B478-05445D6A5E71}" dt="2022-03-13T17:56:58.971" v="5600" actId="554"/>
          <ac:spMkLst>
            <pc:docMk/>
            <pc:sldMk cId="1712878416" sldId="265"/>
            <ac:spMk id="25" creationId="{90DC5C2A-FD48-4BBB-9753-08C91833D9C6}"/>
          </ac:spMkLst>
        </pc:spChg>
        <pc:grpChg chg="del mod">
          <ac:chgData name="Alexandre Pedarriosse" userId="136f4e367271c852" providerId="LiveId" clId="{A2B8763D-61E6-489F-B478-05445D6A5E71}" dt="2022-03-13T17:50:42.692" v="5115" actId="478"/>
          <ac:grpSpMkLst>
            <pc:docMk/>
            <pc:sldMk cId="1712878416" sldId="265"/>
            <ac:grpSpMk id="13" creationId="{B3DA51D0-0797-4BF8-A8AA-7AD16289E1FE}"/>
          </ac:grpSpMkLst>
        </pc:grpChg>
        <pc:grpChg chg="del mod">
          <ac:chgData name="Alexandre Pedarriosse" userId="136f4e367271c852" providerId="LiveId" clId="{A2B8763D-61E6-489F-B478-05445D6A5E71}" dt="2022-03-13T17:50:40.820" v="5114" actId="478"/>
          <ac:grpSpMkLst>
            <pc:docMk/>
            <pc:sldMk cId="1712878416" sldId="265"/>
            <ac:grpSpMk id="16" creationId="{E08D8338-4E19-49E9-B4C4-9B745049E963}"/>
          </ac:grpSpMkLst>
        </pc:grpChg>
        <pc:picChg chg="add mod">
          <ac:chgData name="Alexandre Pedarriosse" userId="136f4e367271c852" providerId="LiveId" clId="{A2B8763D-61E6-489F-B478-05445D6A5E71}" dt="2022-03-13T17:55:41.881" v="5588" actId="1076"/>
          <ac:picMkLst>
            <pc:docMk/>
            <pc:sldMk cId="1712878416" sldId="265"/>
            <ac:picMk id="6" creationId="{75880AB4-DE9A-41E6-8062-A3BC53390E06}"/>
          </ac:picMkLst>
        </pc:picChg>
        <pc:picChg chg="add mod">
          <ac:chgData name="Alexandre Pedarriosse" userId="136f4e367271c852" providerId="LiveId" clId="{A2B8763D-61E6-489F-B478-05445D6A5E71}" dt="2022-03-13T17:57:56.714" v="5626" actId="14826"/>
          <ac:picMkLst>
            <pc:docMk/>
            <pc:sldMk cId="1712878416" sldId="265"/>
            <ac:picMk id="18" creationId="{27298FE3-F363-492B-B3DC-5FEFC354D97B}"/>
          </ac:picMkLst>
        </pc:picChg>
        <pc:picChg chg="add mod">
          <ac:chgData name="Alexandre Pedarriosse" userId="136f4e367271c852" providerId="LiveId" clId="{A2B8763D-61E6-489F-B478-05445D6A5E71}" dt="2022-03-13T18:00:19.149" v="5827" actId="14826"/>
          <ac:picMkLst>
            <pc:docMk/>
            <pc:sldMk cId="1712878416" sldId="265"/>
            <ac:picMk id="19" creationId="{D8B2103F-8998-406C-8B5B-7F0FCCAE3377}"/>
          </ac:picMkLst>
        </pc:picChg>
        <pc:picChg chg="add mod modCrop">
          <ac:chgData name="Alexandre Pedarriosse" userId="136f4e367271c852" providerId="LiveId" clId="{A2B8763D-61E6-489F-B478-05445D6A5E71}" dt="2022-03-13T18:05:28.543" v="6113" actId="14826"/>
          <ac:picMkLst>
            <pc:docMk/>
            <pc:sldMk cId="1712878416" sldId="265"/>
            <ac:picMk id="20" creationId="{B1EED8D8-466F-4488-BD24-9EF7FB17DAD0}"/>
          </ac:picMkLst>
        </pc:picChg>
        <pc:picChg chg="add mod">
          <ac:chgData name="Alexandre Pedarriosse" userId="136f4e367271c852" providerId="LiveId" clId="{A2B8763D-61E6-489F-B478-05445D6A5E71}" dt="2022-03-13T18:06:53.086" v="6174" actId="14826"/>
          <ac:picMkLst>
            <pc:docMk/>
            <pc:sldMk cId="1712878416" sldId="265"/>
            <ac:picMk id="21" creationId="{B3CFDFDD-6F17-425F-A64E-397DB29FD726}"/>
          </ac:picMkLst>
        </pc:picChg>
        <pc:inkChg chg="add del">
          <ac:chgData name="Alexandre Pedarriosse" userId="136f4e367271c852" providerId="LiveId" clId="{A2B8763D-61E6-489F-B478-05445D6A5E71}" dt="2022-03-13T17:50:43.510" v="5116" actId="478"/>
          <ac:inkMkLst>
            <pc:docMk/>
            <pc:sldMk cId="1712878416" sldId="265"/>
            <ac:inkMk id="10" creationId="{AA601496-40ED-42A5-A394-DAB9F5FAA03D}"/>
          </ac:inkMkLst>
        </pc:inkChg>
        <pc:inkChg chg="add mod">
          <ac:chgData name="Alexandre Pedarriosse" userId="136f4e367271c852" providerId="LiveId" clId="{A2B8763D-61E6-489F-B478-05445D6A5E71}" dt="2022-03-13T17:50:33.671" v="5110"/>
          <ac:inkMkLst>
            <pc:docMk/>
            <pc:sldMk cId="1712878416" sldId="265"/>
            <ac:inkMk id="11" creationId="{B2D78969-02CE-4974-A3AF-4C06973B24A5}"/>
          </ac:inkMkLst>
        </pc:inkChg>
        <pc:inkChg chg="add mod">
          <ac:chgData name="Alexandre Pedarriosse" userId="136f4e367271c852" providerId="LiveId" clId="{A2B8763D-61E6-489F-B478-05445D6A5E71}" dt="2022-03-13T17:50:33.671" v="5110"/>
          <ac:inkMkLst>
            <pc:docMk/>
            <pc:sldMk cId="1712878416" sldId="265"/>
            <ac:inkMk id="12" creationId="{16A30EF8-B211-4CEA-A873-42836B4A7DFA}"/>
          </ac:inkMkLst>
        </pc:inkChg>
        <pc:inkChg chg="add mod">
          <ac:chgData name="Alexandre Pedarriosse" userId="136f4e367271c852" providerId="LiveId" clId="{A2B8763D-61E6-489F-B478-05445D6A5E71}" dt="2022-03-13T17:50:37.280" v="5113"/>
          <ac:inkMkLst>
            <pc:docMk/>
            <pc:sldMk cId="1712878416" sldId="265"/>
            <ac:inkMk id="14" creationId="{E1BDB377-016A-4AD0-95B7-ADD41E264130}"/>
          </ac:inkMkLst>
        </pc:inkChg>
        <pc:inkChg chg="add mod">
          <ac:chgData name="Alexandre Pedarriosse" userId="136f4e367271c852" providerId="LiveId" clId="{A2B8763D-61E6-489F-B478-05445D6A5E71}" dt="2022-03-13T17:50:37.280" v="5113"/>
          <ac:inkMkLst>
            <pc:docMk/>
            <pc:sldMk cId="1712878416" sldId="265"/>
            <ac:inkMk id="15" creationId="{1D936EE1-E93E-404D-AF62-ADBB9D81B578}"/>
          </ac:inkMkLst>
        </pc:inkChg>
        <pc:cxnChg chg="add del mod">
          <ac:chgData name="Alexandre Pedarriosse" userId="136f4e367271c852" providerId="LiveId" clId="{A2B8763D-61E6-489F-B478-05445D6A5E71}" dt="2022-03-13T17:49:55.500" v="5106" actId="478"/>
          <ac:cxnSpMkLst>
            <pc:docMk/>
            <pc:sldMk cId="1712878416" sldId="265"/>
            <ac:cxnSpMk id="8" creationId="{7A9AB699-CB61-4D01-97D2-4ABDED3781F4}"/>
          </ac:cxnSpMkLst>
        </pc:cxnChg>
      </pc:sldChg>
      <pc:sldChg chg="new del">
        <pc:chgData name="Alexandre Pedarriosse" userId="136f4e367271c852" providerId="LiveId" clId="{A2B8763D-61E6-489F-B478-05445D6A5E71}" dt="2022-03-13T18:33:32.193" v="7909" actId="47"/>
        <pc:sldMkLst>
          <pc:docMk/>
          <pc:sldMk cId="2203489816" sldId="266"/>
        </pc:sldMkLst>
      </pc:sldChg>
      <pc:sldChg chg="add">
        <pc:chgData name="Alexandre Pedarriosse" userId="136f4e367271c852" providerId="LiveId" clId="{A2B8763D-61E6-489F-B478-05445D6A5E71}" dt="2022-03-13T10:53:02.459" v="1222" actId="2890"/>
        <pc:sldMkLst>
          <pc:docMk/>
          <pc:sldMk cId="1558471750" sldId="267"/>
        </pc:sldMkLst>
      </pc:sldChg>
      <pc:sldChg chg="new del">
        <pc:chgData name="Alexandre Pedarriosse" userId="136f4e367271c852" providerId="LiveId" clId="{A2B8763D-61E6-489F-B478-05445D6A5E71}" dt="2022-03-13T18:50:58.251" v="8578" actId="2696"/>
        <pc:sldMkLst>
          <pc:docMk/>
          <pc:sldMk cId="3219993495" sldId="268"/>
        </pc:sldMkLst>
      </pc:sldChg>
      <pc:sldChg chg="addSp delSp modSp add mod">
        <pc:chgData name="Alexandre Pedarriosse" userId="136f4e367271c852" providerId="LiveId" clId="{A2B8763D-61E6-489F-B478-05445D6A5E71}" dt="2022-03-13T15:55:21.372" v="1391" actId="1076"/>
        <pc:sldMkLst>
          <pc:docMk/>
          <pc:sldMk cId="1708900523" sldId="269"/>
        </pc:sldMkLst>
        <pc:spChg chg="add del mod">
          <ac:chgData name="Alexandre Pedarriosse" userId="136f4e367271c852" providerId="LiveId" clId="{A2B8763D-61E6-489F-B478-05445D6A5E71}" dt="2022-03-13T15:53:54.290" v="1377"/>
          <ac:spMkLst>
            <pc:docMk/>
            <pc:sldMk cId="1708900523" sldId="269"/>
            <ac:spMk id="3" creationId="{6241D674-45A9-47F8-A5B1-80508AC4FFFE}"/>
          </ac:spMkLst>
        </pc:spChg>
        <pc:picChg chg="add mod ord">
          <ac:chgData name="Alexandre Pedarriosse" userId="136f4e367271c852" providerId="LiveId" clId="{A2B8763D-61E6-489F-B478-05445D6A5E71}" dt="2022-03-13T15:55:21.372" v="1391" actId="1076"/>
          <ac:picMkLst>
            <pc:docMk/>
            <pc:sldMk cId="1708900523" sldId="269"/>
            <ac:picMk id="5" creationId="{4F01BE88-0BEA-43FD-8E95-762D0AB01150}"/>
          </ac:picMkLst>
        </pc:picChg>
        <pc:picChg chg="del">
          <ac:chgData name="Alexandre Pedarriosse" userId="136f4e367271c852" providerId="LiveId" clId="{A2B8763D-61E6-489F-B478-05445D6A5E71}" dt="2022-03-13T15:53:50.306" v="1376" actId="478"/>
          <ac:picMkLst>
            <pc:docMk/>
            <pc:sldMk cId="1708900523" sldId="269"/>
            <ac:picMk id="9" creationId="{D3BAF127-B707-4D9E-B19E-B8DDD88733D0}"/>
          </ac:picMkLst>
        </pc:picChg>
      </pc:sldChg>
      <pc:sldChg chg="addSp delSp modSp new mod">
        <pc:chgData name="Alexandre Pedarriosse" userId="136f4e367271c852" providerId="LiveId" clId="{A2B8763D-61E6-489F-B478-05445D6A5E71}" dt="2022-03-13T22:28:41.153" v="8999" actId="20577"/>
        <pc:sldMkLst>
          <pc:docMk/>
          <pc:sldMk cId="3714063371" sldId="270"/>
        </pc:sldMkLst>
        <pc:spChg chg="del">
          <ac:chgData name="Alexandre Pedarriosse" userId="136f4e367271c852" providerId="LiveId" clId="{A2B8763D-61E6-489F-B478-05445D6A5E71}" dt="2022-03-13T15:57:21.184" v="1426" actId="478"/>
          <ac:spMkLst>
            <pc:docMk/>
            <pc:sldMk cId="3714063371" sldId="270"/>
            <ac:spMk id="2" creationId="{2243E4D2-08EE-4C20-B6FA-4C8CDF0617F3}"/>
          </ac:spMkLst>
        </pc:spChg>
        <pc:spChg chg="del">
          <ac:chgData name="Alexandre Pedarriosse" userId="136f4e367271c852" providerId="LiveId" clId="{A2B8763D-61E6-489F-B478-05445D6A5E71}" dt="2022-03-13T15:57:22.642" v="1427" actId="478"/>
          <ac:spMkLst>
            <pc:docMk/>
            <pc:sldMk cId="3714063371" sldId="270"/>
            <ac:spMk id="3" creationId="{E8F64FFB-E527-48D0-8072-2E149B8CA3D0}"/>
          </ac:spMkLst>
        </pc:spChg>
        <pc:spChg chg="add mod">
          <ac:chgData name="Alexandre Pedarriosse" userId="136f4e367271c852" providerId="LiveId" clId="{A2B8763D-61E6-489F-B478-05445D6A5E71}" dt="2022-03-13T15:57:16.978" v="1425"/>
          <ac:spMkLst>
            <pc:docMk/>
            <pc:sldMk cId="3714063371" sldId="270"/>
            <ac:spMk id="4" creationId="{E347B368-7557-45E1-8998-B74E603DA8CA}"/>
          </ac:spMkLst>
        </pc:spChg>
        <pc:spChg chg="add mod">
          <ac:chgData name="Alexandre Pedarriosse" userId="136f4e367271c852" providerId="LiveId" clId="{A2B8763D-61E6-489F-B478-05445D6A5E71}" dt="2022-03-13T22:28:41.153" v="8999" actId="20577"/>
          <ac:spMkLst>
            <pc:docMk/>
            <pc:sldMk cId="3714063371" sldId="270"/>
            <ac:spMk id="5" creationId="{A936D267-3D6B-4BED-8636-E234E704EC0E}"/>
          </ac:spMkLst>
        </pc:spChg>
        <pc:spChg chg="add mod">
          <ac:chgData name="Alexandre Pedarriosse" userId="136f4e367271c852" providerId="LiveId" clId="{A2B8763D-61E6-489F-B478-05445D6A5E71}" dt="2022-03-13T15:58:07.512" v="1501" actId="20577"/>
          <ac:spMkLst>
            <pc:docMk/>
            <pc:sldMk cId="3714063371" sldId="270"/>
            <ac:spMk id="6" creationId="{F11392B9-AAA9-472F-BCE7-197886400079}"/>
          </ac:spMkLst>
        </pc:spChg>
        <pc:spChg chg="add mod">
          <ac:chgData name="Alexandre Pedarriosse" userId="136f4e367271c852" providerId="LiveId" clId="{A2B8763D-61E6-489F-B478-05445D6A5E71}" dt="2022-03-13T18:51:48.569" v="8582" actId="2711"/>
          <ac:spMkLst>
            <pc:docMk/>
            <pc:sldMk cId="3714063371" sldId="270"/>
            <ac:spMk id="7" creationId="{F46063F0-A7DB-4756-A908-7C91180A9096}"/>
          </ac:spMkLst>
        </pc:spChg>
        <pc:picChg chg="add del mod">
          <ac:chgData name="Alexandre Pedarriosse" userId="136f4e367271c852" providerId="LiveId" clId="{A2B8763D-61E6-489F-B478-05445D6A5E71}" dt="2022-03-13T16:17:44.904" v="2304" actId="478"/>
          <ac:picMkLst>
            <pc:docMk/>
            <pc:sldMk cId="3714063371" sldId="270"/>
            <ac:picMk id="9" creationId="{BBDD1E15-2D59-4B1E-918B-DA00F909191F}"/>
          </ac:picMkLst>
        </pc:picChg>
        <pc:picChg chg="add mod">
          <ac:chgData name="Alexandre Pedarriosse" userId="136f4e367271c852" providerId="LiveId" clId="{A2B8763D-61E6-489F-B478-05445D6A5E71}" dt="2022-03-13T16:17:42.300" v="2303" actId="1076"/>
          <ac:picMkLst>
            <pc:docMk/>
            <pc:sldMk cId="3714063371" sldId="270"/>
            <ac:picMk id="11" creationId="{C009A390-58D5-4694-AA66-45F0FFAABFE9}"/>
          </ac:picMkLst>
        </pc:picChg>
      </pc:sldChg>
      <pc:sldChg chg="addSp delSp modSp add mod">
        <pc:chgData name="Alexandre Pedarriosse" userId="136f4e367271c852" providerId="LiveId" clId="{A2B8763D-61E6-489F-B478-05445D6A5E71}" dt="2022-03-13T22:22:02.836" v="8764" actId="20577"/>
        <pc:sldMkLst>
          <pc:docMk/>
          <pc:sldMk cId="4254785413" sldId="271"/>
        </pc:sldMkLst>
        <pc:spChg chg="mod">
          <ac:chgData name="Alexandre Pedarriosse" userId="136f4e367271c852" providerId="LiveId" clId="{A2B8763D-61E6-489F-B478-05445D6A5E71}" dt="2022-03-13T22:22:02.836" v="8764" actId="20577"/>
          <ac:spMkLst>
            <pc:docMk/>
            <pc:sldMk cId="4254785413" sldId="271"/>
            <ac:spMk id="6" creationId="{E6802647-AE81-4E90-B9E5-9C244FF85451}"/>
          </ac:spMkLst>
        </pc:spChg>
        <pc:spChg chg="mod">
          <ac:chgData name="Alexandre Pedarriosse" userId="136f4e367271c852" providerId="LiveId" clId="{A2B8763D-61E6-489F-B478-05445D6A5E71}" dt="2022-03-13T17:02:30.662" v="3244" actId="6549"/>
          <ac:spMkLst>
            <pc:docMk/>
            <pc:sldMk cId="4254785413" sldId="271"/>
            <ac:spMk id="7" creationId="{8326BED9-630C-480D-8600-4C9AA551FC3A}"/>
          </ac:spMkLst>
        </pc:spChg>
        <pc:picChg chg="add del mod modCrop">
          <ac:chgData name="Alexandre Pedarriosse" userId="136f4e367271c852" providerId="LiveId" clId="{A2B8763D-61E6-489F-B478-05445D6A5E71}" dt="2022-03-13T17:07:29.958" v="3251" actId="478"/>
          <ac:picMkLst>
            <pc:docMk/>
            <pc:sldMk cId="4254785413" sldId="271"/>
            <ac:picMk id="3" creationId="{7ACF5D7C-178D-4765-A1A1-C53E9AAFD1D0}"/>
          </ac:picMkLst>
        </pc:picChg>
        <pc:picChg chg="add mod">
          <ac:chgData name="Alexandre Pedarriosse" userId="136f4e367271c852" providerId="LiveId" clId="{A2B8763D-61E6-489F-B478-05445D6A5E71}" dt="2022-03-13T17:08:33.692" v="3257" actId="1440"/>
          <ac:picMkLst>
            <pc:docMk/>
            <pc:sldMk cId="4254785413" sldId="271"/>
            <ac:picMk id="9" creationId="{385937DE-A109-4A47-9D50-DDF344DEF81E}"/>
          </ac:picMkLst>
        </pc:picChg>
      </pc:sldChg>
      <pc:sldChg chg="addSp delSp modSp add del mod">
        <pc:chgData name="Alexandre Pedarriosse" userId="136f4e367271c852" providerId="LiveId" clId="{A2B8763D-61E6-489F-B478-05445D6A5E71}" dt="2022-03-13T22:22:37.392" v="8767" actId="20577"/>
        <pc:sldMkLst>
          <pc:docMk/>
          <pc:sldMk cId="1632211895" sldId="272"/>
        </pc:sldMkLst>
        <pc:spChg chg="mod">
          <ac:chgData name="Alexandre Pedarriosse" userId="136f4e367271c852" providerId="LiveId" clId="{A2B8763D-61E6-489F-B478-05445D6A5E71}" dt="2022-03-13T22:22:37.392" v="8767" actId="20577"/>
          <ac:spMkLst>
            <pc:docMk/>
            <pc:sldMk cId="1632211895" sldId="272"/>
            <ac:spMk id="6" creationId="{E6802647-AE81-4E90-B9E5-9C244FF85451}"/>
          </ac:spMkLst>
        </pc:spChg>
        <pc:spChg chg="mod">
          <ac:chgData name="Alexandre Pedarriosse" userId="136f4e367271c852" providerId="LiveId" clId="{A2B8763D-61E6-489F-B478-05445D6A5E71}" dt="2022-03-13T17:15:36.624" v="3855" actId="20577"/>
          <ac:spMkLst>
            <pc:docMk/>
            <pc:sldMk cId="1632211895" sldId="272"/>
            <ac:spMk id="7" creationId="{8326BED9-630C-480D-8600-4C9AA551FC3A}"/>
          </ac:spMkLst>
        </pc:spChg>
        <pc:picChg chg="add del mod">
          <ac:chgData name="Alexandre Pedarriosse" userId="136f4e367271c852" providerId="LiveId" clId="{A2B8763D-61E6-489F-B478-05445D6A5E71}" dt="2022-03-13T17:16:50.194" v="3860" actId="478"/>
          <ac:picMkLst>
            <pc:docMk/>
            <pc:sldMk cId="1632211895" sldId="272"/>
            <ac:picMk id="3" creationId="{FF0B3BB4-1543-46E9-9FC3-CF79A0871208}"/>
          </ac:picMkLst>
        </pc:picChg>
        <pc:picChg chg="mod">
          <ac:chgData name="Alexandre Pedarriosse" userId="136f4e367271c852" providerId="LiveId" clId="{A2B8763D-61E6-489F-B478-05445D6A5E71}" dt="2022-03-13T17:16:47.099" v="3859" actId="14826"/>
          <ac:picMkLst>
            <pc:docMk/>
            <pc:sldMk cId="1632211895" sldId="272"/>
            <ac:picMk id="9" creationId="{385937DE-A109-4A47-9D50-DDF344DEF81E}"/>
          </ac:picMkLst>
        </pc:picChg>
      </pc:sldChg>
      <pc:sldChg chg="add del">
        <pc:chgData name="Alexandre Pedarriosse" userId="136f4e367271c852" providerId="LiveId" clId="{A2B8763D-61E6-489F-B478-05445D6A5E71}" dt="2022-03-13T17:27:46.128" v="4645" actId="2890"/>
        <pc:sldMkLst>
          <pc:docMk/>
          <pc:sldMk cId="1979904122" sldId="272"/>
        </pc:sldMkLst>
      </pc:sldChg>
      <pc:sldChg chg="addSp delSp modSp add mod">
        <pc:chgData name="Alexandre Pedarriosse" userId="136f4e367271c852" providerId="LiveId" clId="{A2B8763D-61E6-489F-B478-05445D6A5E71}" dt="2022-03-13T22:23:01.621" v="8784" actId="20577"/>
        <pc:sldMkLst>
          <pc:docMk/>
          <pc:sldMk cId="643311456" sldId="273"/>
        </pc:sldMkLst>
        <pc:spChg chg="mod">
          <ac:chgData name="Alexandre Pedarriosse" userId="136f4e367271c852" providerId="LiveId" clId="{A2B8763D-61E6-489F-B478-05445D6A5E71}" dt="2022-03-13T22:23:01.621" v="8784" actId="20577"/>
          <ac:spMkLst>
            <pc:docMk/>
            <pc:sldMk cId="643311456" sldId="273"/>
            <ac:spMk id="6" creationId="{E6802647-AE81-4E90-B9E5-9C244FF85451}"/>
          </ac:spMkLst>
        </pc:spChg>
        <pc:spChg chg="mod">
          <ac:chgData name="Alexandre Pedarriosse" userId="136f4e367271c852" providerId="LiveId" clId="{A2B8763D-61E6-489F-B478-05445D6A5E71}" dt="2022-03-13T17:28:03.425" v="4659" actId="20577"/>
          <ac:spMkLst>
            <pc:docMk/>
            <pc:sldMk cId="643311456" sldId="273"/>
            <ac:spMk id="7" creationId="{8326BED9-630C-480D-8600-4C9AA551FC3A}"/>
          </ac:spMkLst>
        </pc:spChg>
        <pc:picChg chg="add del">
          <ac:chgData name="Alexandre Pedarriosse" userId="136f4e367271c852" providerId="LiveId" clId="{A2B8763D-61E6-489F-B478-05445D6A5E71}" dt="2022-03-13T17:43:17.859" v="4860" actId="478"/>
          <ac:picMkLst>
            <pc:docMk/>
            <pc:sldMk cId="643311456" sldId="273"/>
            <ac:picMk id="3" creationId="{9303F438-2992-4652-A2D4-68F00BA17C34}"/>
          </ac:picMkLst>
        </pc:picChg>
        <pc:picChg chg="mod">
          <ac:chgData name="Alexandre Pedarriosse" userId="136f4e367271c852" providerId="LiveId" clId="{A2B8763D-61E6-489F-B478-05445D6A5E71}" dt="2022-03-13T17:44:55.272" v="4863" actId="14826"/>
          <ac:picMkLst>
            <pc:docMk/>
            <pc:sldMk cId="643311456" sldId="273"/>
            <ac:picMk id="9" creationId="{385937DE-A109-4A47-9D50-DDF344DEF81E}"/>
          </ac:picMkLst>
        </pc:picChg>
        <pc:picChg chg="add mod">
          <ac:chgData name="Alexandre Pedarriosse" userId="136f4e367271c852" providerId="LiveId" clId="{A2B8763D-61E6-489F-B478-05445D6A5E71}" dt="2022-03-13T17:43:24.428" v="4861" actId="1076"/>
          <ac:picMkLst>
            <pc:docMk/>
            <pc:sldMk cId="643311456" sldId="273"/>
            <ac:picMk id="10" creationId="{11F0DC00-DA37-4D3A-825F-4898CD66B10F}"/>
          </ac:picMkLst>
        </pc:picChg>
      </pc:sldChg>
      <pc:sldChg chg="addSp delSp modSp add mod">
        <pc:chgData name="Alexandre Pedarriosse" userId="136f4e367271c852" providerId="LiveId" clId="{A2B8763D-61E6-489F-B478-05445D6A5E71}" dt="2022-03-13T22:26:28.659" v="8939" actId="20577"/>
        <pc:sldMkLst>
          <pc:docMk/>
          <pc:sldMk cId="2766000212" sldId="274"/>
        </pc:sldMkLst>
        <pc:spChg chg="mod">
          <ac:chgData name="Alexandre Pedarriosse" userId="136f4e367271c852" providerId="LiveId" clId="{A2B8763D-61E6-489F-B478-05445D6A5E71}" dt="2022-03-13T22:26:24.099" v="8937" actId="20577"/>
          <ac:spMkLst>
            <pc:docMk/>
            <pc:sldMk cId="2766000212" sldId="274"/>
            <ac:spMk id="17" creationId="{FE317F47-C83E-4139-B03D-9DF8D1627064}"/>
          </ac:spMkLst>
        </pc:spChg>
        <pc:spChg chg="mod">
          <ac:chgData name="Alexandre Pedarriosse" userId="136f4e367271c852" providerId="LiveId" clId="{A2B8763D-61E6-489F-B478-05445D6A5E71}" dt="2022-03-13T22:24:44.551" v="8851" actId="5793"/>
          <ac:spMkLst>
            <pc:docMk/>
            <pc:sldMk cId="2766000212" sldId="274"/>
            <ac:spMk id="22" creationId="{08E51366-6131-4CB3-8B95-D5C1FAC6340E}"/>
          </ac:spMkLst>
        </pc:spChg>
        <pc:spChg chg="mod">
          <ac:chgData name="Alexandre Pedarriosse" userId="136f4e367271c852" providerId="LiveId" clId="{A2B8763D-61E6-489F-B478-05445D6A5E71}" dt="2022-03-13T22:26:26.378" v="8938" actId="20577"/>
          <ac:spMkLst>
            <pc:docMk/>
            <pc:sldMk cId="2766000212" sldId="274"/>
            <ac:spMk id="23" creationId="{5EE0C626-9DAB-4F81-9FB4-D27DD4EAD298}"/>
          </ac:spMkLst>
        </pc:spChg>
        <pc:spChg chg="mod">
          <ac:chgData name="Alexandre Pedarriosse" userId="136f4e367271c852" providerId="LiveId" clId="{A2B8763D-61E6-489F-B478-05445D6A5E71}" dt="2022-03-13T22:26:28.659" v="8939" actId="20577"/>
          <ac:spMkLst>
            <pc:docMk/>
            <pc:sldMk cId="2766000212" sldId="274"/>
            <ac:spMk id="24" creationId="{C01D912C-B3CF-41E9-9F5B-4E7561EBAD96}"/>
          </ac:spMkLst>
        </pc:spChg>
        <pc:spChg chg="mod">
          <ac:chgData name="Alexandre Pedarriosse" userId="136f4e367271c852" providerId="LiveId" clId="{A2B8763D-61E6-489F-B478-05445D6A5E71}" dt="2022-03-13T18:10:09.113" v="6465" actId="20577"/>
          <ac:spMkLst>
            <pc:docMk/>
            <pc:sldMk cId="2766000212" sldId="274"/>
            <ac:spMk id="25" creationId="{90DC5C2A-FD48-4BBB-9753-08C91833D9C6}"/>
          </ac:spMkLst>
        </pc:spChg>
        <pc:picChg chg="add del">
          <ac:chgData name="Alexandre Pedarriosse" userId="136f4e367271c852" providerId="LiveId" clId="{A2B8763D-61E6-489F-B478-05445D6A5E71}" dt="2022-03-13T18:15:05.428" v="6771"/>
          <ac:picMkLst>
            <pc:docMk/>
            <pc:sldMk cId="2766000212" sldId="274"/>
            <ac:picMk id="2" creationId="{AD2CACF3-7834-42CC-B9EE-DC7766B4AAC0}"/>
          </ac:picMkLst>
        </pc:picChg>
        <pc:picChg chg="add mod">
          <ac:chgData name="Alexandre Pedarriosse" userId="136f4e367271c852" providerId="LiveId" clId="{A2B8763D-61E6-489F-B478-05445D6A5E71}" dt="2022-03-13T18:10:54.440" v="6470" actId="14826"/>
          <ac:picMkLst>
            <pc:docMk/>
            <pc:sldMk cId="2766000212" sldId="274"/>
            <ac:picMk id="14" creationId="{B67CDA26-2187-4EF9-9366-891317DC608F}"/>
          </ac:picMkLst>
        </pc:picChg>
        <pc:picChg chg="del mod">
          <ac:chgData name="Alexandre Pedarriosse" userId="136f4e367271c852" providerId="LiveId" clId="{A2B8763D-61E6-489F-B478-05445D6A5E71}" dt="2022-03-13T18:10:35.785" v="6467" actId="478"/>
          <ac:picMkLst>
            <pc:docMk/>
            <pc:sldMk cId="2766000212" sldId="274"/>
            <ac:picMk id="18" creationId="{27298FE3-F363-492B-B3DC-5FEFC354D97B}"/>
          </ac:picMkLst>
        </pc:picChg>
        <pc:picChg chg="mod">
          <ac:chgData name="Alexandre Pedarriosse" userId="136f4e367271c852" providerId="LiveId" clId="{A2B8763D-61E6-489F-B478-05445D6A5E71}" dt="2022-03-13T18:15:14.505" v="6772" actId="14826"/>
          <ac:picMkLst>
            <pc:docMk/>
            <pc:sldMk cId="2766000212" sldId="274"/>
            <ac:picMk id="19" creationId="{D8B2103F-8998-406C-8B5B-7F0FCCAE3377}"/>
          </ac:picMkLst>
        </pc:picChg>
        <pc:picChg chg="mod">
          <ac:chgData name="Alexandre Pedarriosse" userId="136f4e367271c852" providerId="LiveId" clId="{A2B8763D-61E6-489F-B478-05445D6A5E71}" dt="2022-03-13T18:15:34.997" v="6773" actId="14826"/>
          <ac:picMkLst>
            <pc:docMk/>
            <pc:sldMk cId="2766000212" sldId="274"/>
            <ac:picMk id="20" creationId="{B1EED8D8-466F-4488-BD24-9EF7FB17DAD0}"/>
          </ac:picMkLst>
        </pc:picChg>
        <pc:picChg chg="mod">
          <ac:chgData name="Alexandre Pedarriosse" userId="136f4e367271c852" providerId="LiveId" clId="{A2B8763D-61E6-489F-B478-05445D6A5E71}" dt="2022-03-13T18:16:22.440" v="6774" actId="14826"/>
          <ac:picMkLst>
            <pc:docMk/>
            <pc:sldMk cId="2766000212" sldId="274"/>
            <ac:picMk id="21" creationId="{B3CFDFDD-6F17-425F-A64E-397DB29FD726}"/>
          </ac:picMkLst>
        </pc:picChg>
      </pc:sldChg>
      <pc:sldChg chg="addSp delSp modSp add mod">
        <pc:chgData name="Alexandre Pedarriosse" userId="136f4e367271c852" providerId="LiveId" clId="{A2B8763D-61E6-489F-B478-05445D6A5E71}" dt="2022-03-13T22:26:18.695" v="8936" actId="20577"/>
        <pc:sldMkLst>
          <pc:docMk/>
          <pc:sldMk cId="796594870" sldId="275"/>
        </pc:sldMkLst>
        <pc:spChg chg="mod">
          <ac:chgData name="Alexandre Pedarriosse" userId="136f4e367271c852" providerId="LiveId" clId="{A2B8763D-61E6-489F-B478-05445D6A5E71}" dt="2022-03-13T18:28:11.713" v="7322" actId="20577"/>
          <ac:spMkLst>
            <pc:docMk/>
            <pc:sldMk cId="796594870" sldId="275"/>
            <ac:spMk id="17" creationId="{FE317F47-C83E-4139-B03D-9DF8D1627064}"/>
          </ac:spMkLst>
        </pc:spChg>
        <pc:spChg chg="mod">
          <ac:chgData name="Alexandre Pedarriosse" userId="136f4e367271c852" providerId="LiveId" clId="{A2B8763D-61E6-489F-B478-05445D6A5E71}" dt="2022-03-13T22:26:18.695" v="8936" actId="20577"/>
          <ac:spMkLst>
            <pc:docMk/>
            <pc:sldMk cId="796594870" sldId="275"/>
            <ac:spMk id="22" creationId="{08E51366-6131-4CB3-8B95-D5C1FAC6340E}"/>
          </ac:spMkLst>
        </pc:spChg>
        <pc:spChg chg="mod">
          <ac:chgData name="Alexandre Pedarriosse" userId="136f4e367271c852" providerId="LiveId" clId="{A2B8763D-61E6-489F-B478-05445D6A5E71}" dt="2022-03-13T22:26:16.242" v="8935" actId="20577"/>
          <ac:spMkLst>
            <pc:docMk/>
            <pc:sldMk cId="796594870" sldId="275"/>
            <ac:spMk id="23" creationId="{5EE0C626-9DAB-4F81-9FB4-D27DD4EAD298}"/>
          </ac:spMkLst>
        </pc:spChg>
        <pc:spChg chg="mod">
          <ac:chgData name="Alexandre Pedarriosse" userId="136f4e367271c852" providerId="LiveId" clId="{A2B8763D-61E6-489F-B478-05445D6A5E71}" dt="2022-03-13T18:33:02.669" v="7908" actId="20577"/>
          <ac:spMkLst>
            <pc:docMk/>
            <pc:sldMk cId="796594870" sldId="275"/>
            <ac:spMk id="24" creationId="{C01D912C-B3CF-41E9-9F5B-4E7561EBAD96}"/>
          </ac:spMkLst>
        </pc:spChg>
        <pc:spChg chg="mod">
          <ac:chgData name="Alexandre Pedarriosse" userId="136f4e367271c852" providerId="LiveId" clId="{A2B8763D-61E6-489F-B478-05445D6A5E71}" dt="2022-03-13T22:25:40.406" v="8934" actId="20577"/>
          <ac:spMkLst>
            <pc:docMk/>
            <pc:sldMk cId="796594870" sldId="275"/>
            <ac:spMk id="25" creationId="{90DC5C2A-FD48-4BBB-9753-08C91833D9C6}"/>
          </ac:spMkLst>
        </pc:spChg>
        <pc:picChg chg="mod">
          <ac:chgData name="Alexandre Pedarriosse" userId="136f4e367271c852" providerId="LiveId" clId="{A2B8763D-61E6-489F-B478-05445D6A5E71}" dt="2022-03-13T18:22:07.491" v="7071" actId="14826"/>
          <ac:picMkLst>
            <pc:docMk/>
            <pc:sldMk cId="796594870" sldId="275"/>
            <ac:picMk id="6" creationId="{75880AB4-DE9A-41E6-8062-A3BC53390E06}"/>
          </ac:picMkLst>
        </pc:picChg>
        <pc:picChg chg="del mod">
          <ac:chgData name="Alexandre Pedarriosse" userId="136f4e367271c852" providerId="LiveId" clId="{A2B8763D-61E6-489F-B478-05445D6A5E71}" dt="2022-03-13T18:24:02.558" v="7077" actId="478"/>
          <ac:picMkLst>
            <pc:docMk/>
            <pc:sldMk cId="796594870" sldId="275"/>
            <ac:picMk id="14" creationId="{B67CDA26-2187-4EF9-9366-891317DC608F}"/>
          </ac:picMkLst>
        </pc:picChg>
        <pc:picChg chg="add mod">
          <ac:chgData name="Alexandre Pedarriosse" userId="136f4e367271c852" providerId="LiveId" clId="{A2B8763D-61E6-489F-B478-05445D6A5E71}" dt="2022-03-13T18:26:00.923" v="7081" actId="14826"/>
          <ac:picMkLst>
            <pc:docMk/>
            <pc:sldMk cId="796594870" sldId="275"/>
            <ac:picMk id="15" creationId="{632B901F-7B74-44A1-ABB6-EF0F5B714D4B}"/>
          </ac:picMkLst>
        </pc:picChg>
        <pc:picChg chg="mod">
          <ac:chgData name="Alexandre Pedarriosse" userId="136f4e367271c852" providerId="LiveId" clId="{A2B8763D-61E6-489F-B478-05445D6A5E71}" dt="2022-03-13T18:24:22.154" v="7080" actId="14826"/>
          <ac:picMkLst>
            <pc:docMk/>
            <pc:sldMk cId="796594870" sldId="275"/>
            <ac:picMk id="19" creationId="{D8B2103F-8998-406C-8B5B-7F0FCCAE3377}"/>
          </ac:picMkLst>
        </pc:picChg>
        <pc:picChg chg="mod">
          <ac:chgData name="Alexandre Pedarriosse" userId="136f4e367271c852" providerId="LiveId" clId="{A2B8763D-61E6-489F-B478-05445D6A5E71}" dt="2022-03-13T18:23:54.235" v="7076" actId="14826"/>
          <ac:picMkLst>
            <pc:docMk/>
            <pc:sldMk cId="796594870" sldId="275"/>
            <ac:picMk id="20" creationId="{B1EED8D8-466F-4488-BD24-9EF7FB17DAD0}"/>
          </ac:picMkLst>
        </pc:picChg>
        <pc:picChg chg="mod">
          <ac:chgData name="Alexandre Pedarriosse" userId="136f4e367271c852" providerId="LiveId" clId="{A2B8763D-61E6-489F-B478-05445D6A5E71}" dt="2022-03-13T18:23:44.764" v="7075" actId="14826"/>
          <ac:picMkLst>
            <pc:docMk/>
            <pc:sldMk cId="796594870" sldId="275"/>
            <ac:picMk id="21" creationId="{B3CFDFDD-6F17-425F-A64E-397DB29FD726}"/>
          </ac:picMkLst>
        </pc:picChg>
      </pc:sldChg>
      <pc:sldChg chg="addSp delSp modSp add mod ord">
        <pc:chgData name="Alexandre Pedarriosse" userId="136f4e367271c852" providerId="LiveId" clId="{A2B8763D-61E6-489F-B478-05445D6A5E71}" dt="2022-03-13T18:49:28.841" v="8577" actId="20577"/>
        <pc:sldMkLst>
          <pc:docMk/>
          <pc:sldMk cId="2137408656" sldId="276"/>
        </pc:sldMkLst>
        <pc:spChg chg="mod">
          <ac:chgData name="Alexandre Pedarriosse" userId="136f4e367271c852" providerId="LiveId" clId="{A2B8763D-61E6-489F-B478-05445D6A5E71}" dt="2022-03-13T18:35:43.950" v="7969" actId="20577"/>
          <ac:spMkLst>
            <pc:docMk/>
            <pc:sldMk cId="2137408656" sldId="276"/>
            <ac:spMk id="5" creationId="{19767892-5C77-4FC7-8BA4-B80513A74091}"/>
          </ac:spMkLst>
        </pc:spChg>
        <pc:spChg chg="del mod">
          <ac:chgData name="Alexandre Pedarriosse" userId="136f4e367271c852" providerId="LiveId" clId="{A2B8763D-61E6-489F-B478-05445D6A5E71}" dt="2022-03-13T18:39:37.772" v="7977"/>
          <ac:spMkLst>
            <pc:docMk/>
            <pc:sldMk cId="2137408656" sldId="276"/>
            <ac:spMk id="6" creationId="{E6802647-AE81-4E90-B9E5-9C244FF85451}"/>
          </ac:spMkLst>
        </pc:spChg>
        <pc:spChg chg="del">
          <ac:chgData name="Alexandre Pedarriosse" userId="136f4e367271c852" providerId="LiveId" clId="{A2B8763D-61E6-489F-B478-05445D6A5E71}" dt="2022-03-13T18:39:10.806" v="7971" actId="478"/>
          <ac:spMkLst>
            <pc:docMk/>
            <pc:sldMk cId="2137408656" sldId="276"/>
            <ac:spMk id="7" creationId="{8326BED9-630C-480D-8600-4C9AA551FC3A}"/>
          </ac:spMkLst>
        </pc:spChg>
        <pc:spChg chg="add mod">
          <ac:chgData name="Alexandre Pedarriosse" userId="136f4e367271c852" providerId="LiveId" clId="{A2B8763D-61E6-489F-B478-05445D6A5E71}" dt="2022-03-13T18:49:28.841" v="8577" actId="20577"/>
          <ac:spMkLst>
            <pc:docMk/>
            <pc:sldMk cId="2137408656" sldId="276"/>
            <ac:spMk id="10" creationId="{254A9ABF-5A61-49A7-BBE1-5CD2CED7BB95}"/>
          </ac:spMkLst>
        </pc:spChg>
        <pc:picChg chg="add mod">
          <ac:chgData name="Alexandre Pedarriosse" userId="136f4e367271c852" providerId="LiveId" clId="{A2B8763D-61E6-489F-B478-05445D6A5E71}" dt="2022-03-13T18:40:18.448" v="7979" actId="14826"/>
          <ac:picMkLst>
            <pc:docMk/>
            <pc:sldMk cId="2137408656" sldId="276"/>
            <ac:picMk id="8" creationId="{E656B963-9980-40F7-A76B-2919FE07EF43}"/>
          </ac:picMkLst>
        </pc:picChg>
        <pc:picChg chg="mod">
          <ac:chgData name="Alexandre Pedarriosse" userId="136f4e367271c852" providerId="LiveId" clId="{A2B8763D-61E6-489F-B478-05445D6A5E71}" dt="2022-03-13T18:35:16.471" v="7913" actId="14826"/>
          <ac:picMkLst>
            <pc:docMk/>
            <pc:sldMk cId="2137408656" sldId="276"/>
            <ac:picMk id="9" creationId="{385937DE-A109-4A47-9D50-DDF344DEF81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749879-6031-471A-B56E-EBFB04B70C55}" type="doc">
      <dgm:prSet loTypeId="urn:microsoft.com/office/officeart/2005/8/layout/chevron2" loCatId="process" qsTypeId="urn:microsoft.com/office/officeart/2005/8/quickstyle/simple1" qsCatId="simple" csTypeId="urn:microsoft.com/office/officeart/2005/8/colors/colorful4" csCatId="colorful" phldr="1"/>
      <dgm:spPr/>
      <dgm:t>
        <a:bodyPr/>
        <a:lstStyle/>
        <a:p>
          <a:endParaRPr lang="fr-FR"/>
        </a:p>
      </dgm:t>
    </dgm:pt>
    <dgm:pt modelId="{E646E69D-6CC4-4EB0-A039-FDB03A85A943}">
      <dgm:prSet phldrT="[Texte]"/>
      <dgm:spPr/>
      <dgm:t>
        <a:bodyPr/>
        <a:lstStyle/>
        <a:p>
          <a:r>
            <a:rPr lang="fr-FR" dirty="0"/>
            <a:t>Sprint 1</a:t>
          </a:r>
        </a:p>
      </dgm:t>
    </dgm:pt>
    <dgm:pt modelId="{AEA4A029-1452-4B2D-B9D8-F53B58ACE3E2}" type="parTrans" cxnId="{C1298E2F-CB5C-4853-892B-00BD0A28EDBD}">
      <dgm:prSet/>
      <dgm:spPr/>
      <dgm:t>
        <a:bodyPr/>
        <a:lstStyle/>
        <a:p>
          <a:endParaRPr lang="fr-FR"/>
        </a:p>
      </dgm:t>
    </dgm:pt>
    <dgm:pt modelId="{4AA0314E-9B2D-4BCA-926B-E11ED3AF43BA}" type="sibTrans" cxnId="{C1298E2F-CB5C-4853-892B-00BD0A28EDBD}">
      <dgm:prSet/>
      <dgm:spPr/>
      <dgm:t>
        <a:bodyPr/>
        <a:lstStyle/>
        <a:p>
          <a:endParaRPr lang="fr-FR"/>
        </a:p>
      </dgm:t>
    </dgm:pt>
    <dgm:pt modelId="{EEB68813-F5C2-43FC-AA9D-AF8173A34D87}">
      <dgm:prSet phldrT="[Texte]"/>
      <dgm:spPr/>
      <dgm:t>
        <a:bodyPr/>
        <a:lstStyle/>
        <a:p>
          <a:r>
            <a:rPr lang="fr-FR" dirty="0"/>
            <a:t>Compréhension des besoins du projet</a:t>
          </a:r>
        </a:p>
      </dgm:t>
    </dgm:pt>
    <dgm:pt modelId="{A8F0DBDA-BB53-4863-95BE-F2E69297091C}" type="parTrans" cxnId="{CC711259-392D-45DF-BED0-3DBE077AC7A8}">
      <dgm:prSet/>
      <dgm:spPr/>
      <dgm:t>
        <a:bodyPr/>
        <a:lstStyle/>
        <a:p>
          <a:endParaRPr lang="fr-FR"/>
        </a:p>
      </dgm:t>
    </dgm:pt>
    <dgm:pt modelId="{5AB94959-9FD7-4A82-9757-0326AB4FB2AF}" type="sibTrans" cxnId="{CC711259-392D-45DF-BED0-3DBE077AC7A8}">
      <dgm:prSet/>
      <dgm:spPr/>
      <dgm:t>
        <a:bodyPr/>
        <a:lstStyle/>
        <a:p>
          <a:endParaRPr lang="fr-FR"/>
        </a:p>
      </dgm:t>
    </dgm:pt>
    <dgm:pt modelId="{272408BD-40BE-42E0-8E61-62C5B56FCDB3}">
      <dgm:prSet phldrT="[Texte]"/>
      <dgm:spPr/>
      <dgm:t>
        <a:bodyPr/>
        <a:lstStyle/>
        <a:p>
          <a:r>
            <a:rPr lang="fr-FR" dirty="0"/>
            <a:t>Prise de connaissances des documentations </a:t>
          </a:r>
        </a:p>
      </dgm:t>
    </dgm:pt>
    <dgm:pt modelId="{D0C8A10C-7CBD-489D-857C-D9A3F38FB209}" type="parTrans" cxnId="{A93FD16C-5933-40E5-8AF9-FCF4EE3831D8}">
      <dgm:prSet/>
      <dgm:spPr/>
      <dgm:t>
        <a:bodyPr/>
        <a:lstStyle/>
        <a:p>
          <a:endParaRPr lang="fr-FR"/>
        </a:p>
      </dgm:t>
    </dgm:pt>
    <dgm:pt modelId="{B0EA2C2D-A95F-4AFE-AD0D-99C486BCD518}" type="sibTrans" cxnId="{A93FD16C-5933-40E5-8AF9-FCF4EE3831D8}">
      <dgm:prSet/>
      <dgm:spPr/>
      <dgm:t>
        <a:bodyPr/>
        <a:lstStyle/>
        <a:p>
          <a:endParaRPr lang="fr-FR"/>
        </a:p>
      </dgm:t>
    </dgm:pt>
    <dgm:pt modelId="{297B8E8E-5188-44B5-92C9-FB9D88DCDF68}">
      <dgm:prSet phldrT="[Texte]"/>
      <dgm:spPr/>
      <dgm:t>
        <a:bodyPr/>
        <a:lstStyle/>
        <a:p>
          <a:r>
            <a:rPr lang="fr-FR" dirty="0"/>
            <a:t>Sprint 2</a:t>
          </a:r>
        </a:p>
      </dgm:t>
    </dgm:pt>
    <dgm:pt modelId="{815595F4-16CA-4978-B52F-2EA6FFDC913F}" type="parTrans" cxnId="{62065B93-8E00-4ED6-9362-B66F2240A1CF}">
      <dgm:prSet/>
      <dgm:spPr/>
      <dgm:t>
        <a:bodyPr/>
        <a:lstStyle/>
        <a:p>
          <a:endParaRPr lang="fr-FR"/>
        </a:p>
      </dgm:t>
    </dgm:pt>
    <dgm:pt modelId="{6BDB7FE4-E803-430E-8658-CB4F366CF54A}" type="sibTrans" cxnId="{62065B93-8E00-4ED6-9362-B66F2240A1CF}">
      <dgm:prSet/>
      <dgm:spPr/>
      <dgm:t>
        <a:bodyPr/>
        <a:lstStyle/>
        <a:p>
          <a:endParaRPr lang="fr-FR"/>
        </a:p>
      </dgm:t>
    </dgm:pt>
    <dgm:pt modelId="{954333E2-AC90-48E2-B7F6-FEA9BDF0AA14}">
      <dgm:prSet phldrT="[Texte]"/>
      <dgm:spPr/>
      <dgm:t>
        <a:bodyPr/>
        <a:lstStyle/>
        <a:p>
          <a:r>
            <a:rPr lang="fr-FR" dirty="0"/>
            <a:t>Front : Création du fichier de base html + pages secondaires</a:t>
          </a:r>
        </a:p>
      </dgm:t>
    </dgm:pt>
    <dgm:pt modelId="{037ACDD5-6C74-4B75-AF88-742AAE9676D6}" type="parTrans" cxnId="{BB46B983-1E26-46AE-A104-BD395722353E}">
      <dgm:prSet/>
      <dgm:spPr/>
      <dgm:t>
        <a:bodyPr/>
        <a:lstStyle/>
        <a:p>
          <a:endParaRPr lang="fr-FR"/>
        </a:p>
      </dgm:t>
    </dgm:pt>
    <dgm:pt modelId="{723FF818-7CB0-410D-822E-1C5ADA4A183C}" type="sibTrans" cxnId="{BB46B983-1E26-46AE-A104-BD395722353E}">
      <dgm:prSet/>
      <dgm:spPr/>
      <dgm:t>
        <a:bodyPr/>
        <a:lstStyle/>
        <a:p>
          <a:endParaRPr lang="fr-FR"/>
        </a:p>
      </dgm:t>
    </dgm:pt>
    <dgm:pt modelId="{A314C3AD-0355-4526-9C6D-9752CF961FFC}">
      <dgm:prSet phldrT="[Texte]"/>
      <dgm:spPr/>
      <dgm:t>
        <a:bodyPr/>
        <a:lstStyle/>
        <a:p>
          <a:r>
            <a:rPr lang="fr-FR" dirty="0"/>
            <a:t>Back :</a:t>
          </a:r>
        </a:p>
      </dgm:t>
    </dgm:pt>
    <dgm:pt modelId="{80F276D7-A71A-4EEF-9C6E-18EF259969FB}" type="parTrans" cxnId="{4BDDE9BA-FBC9-4C82-8258-BA2239485ADA}">
      <dgm:prSet/>
      <dgm:spPr/>
      <dgm:t>
        <a:bodyPr/>
        <a:lstStyle/>
        <a:p>
          <a:endParaRPr lang="fr-FR"/>
        </a:p>
      </dgm:t>
    </dgm:pt>
    <dgm:pt modelId="{7A61C824-4B9E-4C58-8EB7-A2F20C2390EB}" type="sibTrans" cxnId="{4BDDE9BA-FBC9-4C82-8258-BA2239485ADA}">
      <dgm:prSet/>
      <dgm:spPr/>
      <dgm:t>
        <a:bodyPr/>
        <a:lstStyle/>
        <a:p>
          <a:endParaRPr lang="fr-FR"/>
        </a:p>
      </dgm:t>
    </dgm:pt>
    <dgm:pt modelId="{4CB68977-2751-4024-92C7-BBA81B11B811}">
      <dgm:prSet phldrT="[Texte]"/>
      <dgm:spPr/>
      <dgm:t>
        <a:bodyPr/>
        <a:lstStyle/>
        <a:p>
          <a:r>
            <a:rPr lang="fr-FR" dirty="0"/>
            <a:t>Sprint 3</a:t>
          </a:r>
        </a:p>
      </dgm:t>
    </dgm:pt>
    <dgm:pt modelId="{E7EB1AA4-29AA-4120-8EEF-A769E9D135AF}" type="parTrans" cxnId="{1EACFE5D-A02F-47B8-8016-8F0ACB45DFA6}">
      <dgm:prSet/>
      <dgm:spPr/>
      <dgm:t>
        <a:bodyPr/>
        <a:lstStyle/>
        <a:p>
          <a:endParaRPr lang="fr-FR"/>
        </a:p>
      </dgm:t>
    </dgm:pt>
    <dgm:pt modelId="{A33028A4-B258-4F41-93BA-FEF66CF933BE}" type="sibTrans" cxnId="{1EACFE5D-A02F-47B8-8016-8F0ACB45DFA6}">
      <dgm:prSet/>
      <dgm:spPr/>
      <dgm:t>
        <a:bodyPr/>
        <a:lstStyle/>
        <a:p>
          <a:endParaRPr lang="fr-FR"/>
        </a:p>
      </dgm:t>
    </dgm:pt>
    <dgm:pt modelId="{631CD57F-2D5F-42D1-9090-C22A7B4EDE80}">
      <dgm:prSet phldrT="[Texte]"/>
      <dgm:spPr/>
      <dgm:t>
        <a:bodyPr/>
        <a:lstStyle/>
        <a:p>
          <a:r>
            <a:rPr lang="fr-FR" dirty="0"/>
            <a:t>Front :</a:t>
          </a:r>
        </a:p>
      </dgm:t>
    </dgm:pt>
    <dgm:pt modelId="{92CDDDF8-15E4-4BE7-8050-B9E6944ECE10}" type="parTrans" cxnId="{E83FD335-D796-46A6-A583-7629B8738AE1}">
      <dgm:prSet/>
      <dgm:spPr/>
      <dgm:t>
        <a:bodyPr/>
        <a:lstStyle/>
        <a:p>
          <a:endParaRPr lang="fr-FR"/>
        </a:p>
      </dgm:t>
    </dgm:pt>
    <dgm:pt modelId="{0BCE8BBF-053A-42A6-9EBF-EC30018D2C49}" type="sibTrans" cxnId="{E83FD335-D796-46A6-A583-7629B8738AE1}">
      <dgm:prSet/>
      <dgm:spPr/>
      <dgm:t>
        <a:bodyPr/>
        <a:lstStyle/>
        <a:p>
          <a:endParaRPr lang="fr-FR"/>
        </a:p>
      </dgm:t>
    </dgm:pt>
    <dgm:pt modelId="{65228643-F365-413E-A7F3-2FA5DF7F61AE}">
      <dgm:prSet phldrT="[Texte]"/>
      <dgm:spPr/>
      <dgm:t>
        <a:bodyPr/>
        <a:lstStyle/>
        <a:p>
          <a:r>
            <a:rPr lang="fr-FR" dirty="0"/>
            <a:t>Back : développement des fonctions python (celles dialoguant avec l’API et celles dialoguant avec la base de données) + tests unitaires</a:t>
          </a:r>
        </a:p>
      </dgm:t>
    </dgm:pt>
    <dgm:pt modelId="{5436AAA8-9048-4F7D-8C2B-EB20A1C69D01}" type="parTrans" cxnId="{4E90D4B1-4A1C-40E2-ADB6-FF154884C8A9}">
      <dgm:prSet/>
      <dgm:spPr/>
      <dgm:t>
        <a:bodyPr/>
        <a:lstStyle/>
        <a:p>
          <a:endParaRPr lang="fr-FR"/>
        </a:p>
      </dgm:t>
    </dgm:pt>
    <dgm:pt modelId="{C0EB0CD6-17D3-42C7-A8DF-1956475FBD5C}" type="sibTrans" cxnId="{4E90D4B1-4A1C-40E2-ADB6-FF154884C8A9}">
      <dgm:prSet/>
      <dgm:spPr/>
      <dgm:t>
        <a:bodyPr/>
        <a:lstStyle/>
        <a:p>
          <a:endParaRPr lang="fr-FR"/>
        </a:p>
      </dgm:t>
    </dgm:pt>
    <dgm:pt modelId="{523DABB0-C736-44BD-A9FD-7AA383F2419F}">
      <dgm:prSet phldrT="[Texte]"/>
      <dgm:spPr/>
      <dgm:t>
        <a:bodyPr/>
        <a:lstStyle/>
        <a:p>
          <a:r>
            <a:rPr lang="fr-FR" dirty="0"/>
            <a:t>Prise de connaissance des maquettes</a:t>
          </a:r>
        </a:p>
      </dgm:t>
    </dgm:pt>
    <dgm:pt modelId="{23AC4F1D-4B91-4875-9411-0E7EEEB1A58F}" type="parTrans" cxnId="{EA7F0268-53F1-4463-8946-2ED779D11D67}">
      <dgm:prSet/>
      <dgm:spPr/>
      <dgm:t>
        <a:bodyPr/>
        <a:lstStyle/>
        <a:p>
          <a:endParaRPr lang="fr-FR"/>
        </a:p>
      </dgm:t>
    </dgm:pt>
    <dgm:pt modelId="{C9A25349-606E-411F-A2CD-983626EC0EF2}" type="sibTrans" cxnId="{EA7F0268-53F1-4463-8946-2ED779D11D67}">
      <dgm:prSet/>
      <dgm:spPr/>
      <dgm:t>
        <a:bodyPr/>
        <a:lstStyle/>
        <a:p>
          <a:endParaRPr lang="fr-FR"/>
        </a:p>
      </dgm:t>
    </dgm:pt>
    <dgm:pt modelId="{D9AF2F62-67C4-4A34-A5BA-43182D53DC44}">
      <dgm:prSet phldrT="[Texte]"/>
      <dgm:spPr/>
      <dgm:t>
        <a:bodyPr/>
        <a:lstStyle/>
        <a:p>
          <a:r>
            <a:rPr lang="fr-FR" dirty="0"/>
            <a:t>Définition des données d’entrées et de sorties de l’application</a:t>
          </a:r>
        </a:p>
      </dgm:t>
    </dgm:pt>
    <dgm:pt modelId="{CC175656-23AE-4D35-8AB8-A421BF8F91DF}" type="parTrans" cxnId="{B5121F3A-B3C9-4EA9-84E3-64A411B89A2B}">
      <dgm:prSet/>
      <dgm:spPr/>
      <dgm:t>
        <a:bodyPr/>
        <a:lstStyle/>
        <a:p>
          <a:endParaRPr lang="fr-FR"/>
        </a:p>
      </dgm:t>
    </dgm:pt>
    <dgm:pt modelId="{DC31C6D9-BA6D-4928-BB61-B261C60487F0}" type="sibTrans" cxnId="{B5121F3A-B3C9-4EA9-84E3-64A411B89A2B}">
      <dgm:prSet/>
      <dgm:spPr/>
      <dgm:t>
        <a:bodyPr/>
        <a:lstStyle/>
        <a:p>
          <a:endParaRPr lang="fr-FR"/>
        </a:p>
      </dgm:t>
    </dgm:pt>
    <dgm:pt modelId="{E936FC44-27C1-4451-8232-314318A02CD2}">
      <dgm:prSet phldrT="[Texte]"/>
      <dgm:spPr/>
      <dgm:t>
        <a:bodyPr/>
        <a:lstStyle/>
        <a:p>
          <a:r>
            <a:rPr lang="fr-FR" dirty="0"/>
            <a:t>Création du fichier python principal comportant les liens entre les pages </a:t>
          </a:r>
        </a:p>
      </dgm:t>
    </dgm:pt>
    <dgm:pt modelId="{36F57A51-2BD7-4717-B3E8-3262A5E2303D}" type="parTrans" cxnId="{0386EACF-0D83-4A52-ACF7-F4403348A046}">
      <dgm:prSet/>
      <dgm:spPr/>
      <dgm:t>
        <a:bodyPr/>
        <a:lstStyle/>
        <a:p>
          <a:endParaRPr lang="fr-FR"/>
        </a:p>
      </dgm:t>
    </dgm:pt>
    <dgm:pt modelId="{103274BB-95B2-4F41-B3E4-859021292B1C}" type="sibTrans" cxnId="{0386EACF-0D83-4A52-ACF7-F4403348A046}">
      <dgm:prSet/>
      <dgm:spPr/>
      <dgm:t>
        <a:bodyPr/>
        <a:lstStyle/>
        <a:p>
          <a:endParaRPr lang="fr-FR"/>
        </a:p>
      </dgm:t>
    </dgm:pt>
    <dgm:pt modelId="{84AF1D8A-2D12-4FF9-ACAB-9249ABCE1037}">
      <dgm:prSet phldrT="[Texte]"/>
      <dgm:spPr/>
      <dgm:t>
        <a:bodyPr/>
        <a:lstStyle/>
        <a:p>
          <a:r>
            <a:rPr lang="fr-FR" dirty="0"/>
            <a:t>Définition des tables de la base de données, ainsi que les champs et leur format : création de la base de données</a:t>
          </a:r>
        </a:p>
      </dgm:t>
    </dgm:pt>
    <dgm:pt modelId="{1B80AC8E-B67F-4A1F-8DA5-BECB75CE07B2}" type="parTrans" cxnId="{2FCC7C00-3C02-481B-9D1C-A63995041D53}">
      <dgm:prSet/>
      <dgm:spPr/>
      <dgm:t>
        <a:bodyPr/>
        <a:lstStyle/>
        <a:p>
          <a:endParaRPr lang="fr-FR"/>
        </a:p>
      </dgm:t>
    </dgm:pt>
    <dgm:pt modelId="{D4B635E5-E6DC-47F7-AD63-0F6D38E5377D}" type="sibTrans" cxnId="{2FCC7C00-3C02-481B-9D1C-A63995041D53}">
      <dgm:prSet/>
      <dgm:spPr/>
      <dgm:t>
        <a:bodyPr/>
        <a:lstStyle/>
        <a:p>
          <a:endParaRPr lang="fr-FR"/>
        </a:p>
      </dgm:t>
    </dgm:pt>
    <dgm:pt modelId="{25A48CE0-AB0C-468A-8103-3180CFC106C5}">
      <dgm:prSet phldrT="[Texte]"/>
      <dgm:spPr/>
      <dgm:t>
        <a:bodyPr/>
        <a:lstStyle/>
        <a:p>
          <a:r>
            <a:rPr lang="fr-FR" dirty="0"/>
            <a:t>Test : premier test : dans une version locale tester l’application en navigant entre les diverses pages</a:t>
          </a:r>
        </a:p>
      </dgm:t>
    </dgm:pt>
    <dgm:pt modelId="{6D703065-000C-4D3A-AD97-46B25D3E8B25}" type="parTrans" cxnId="{9C4EE08B-15F2-4AE1-A18D-7EB266D7A695}">
      <dgm:prSet/>
      <dgm:spPr/>
      <dgm:t>
        <a:bodyPr/>
        <a:lstStyle/>
        <a:p>
          <a:endParaRPr lang="fr-FR"/>
        </a:p>
      </dgm:t>
    </dgm:pt>
    <dgm:pt modelId="{3A4EF588-EEAA-4D56-9E9E-70A1B16819FD}" type="sibTrans" cxnId="{9C4EE08B-15F2-4AE1-A18D-7EB266D7A695}">
      <dgm:prSet/>
      <dgm:spPr/>
      <dgm:t>
        <a:bodyPr/>
        <a:lstStyle/>
        <a:p>
          <a:endParaRPr lang="fr-FR"/>
        </a:p>
      </dgm:t>
    </dgm:pt>
    <dgm:pt modelId="{2D638BC6-107A-4F6B-A933-328D1041D527}">
      <dgm:prSet phldrT="[Texte]"/>
      <dgm:spPr/>
      <dgm:t>
        <a:bodyPr/>
        <a:lstStyle/>
        <a:p>
          <a:r>
            <a:rPr lang="fr-FR" dirty="0"/>
            <a:t>Création du fichier CSS prenant en compte la charte graphique imposée (couleurs, polices…)</a:t>
          </a:r>
        </a:p>
      </dgm:t>
    </dgm:pt>
    <dgm:pt modelId="{26FCAF8B-C939-4599-B82E-5BA6CEA8A9DF}" type="parTrans" cxnId="{A316D6B8-F73E-4776-BD72-5A5B7E28B3FD}">
      <dgm:prSet/>
      <dgm:spPr/>
      <dgm:t>
        <a:bodyPr/>
        <a:lstStyle/>
        <a:p>
          <a:endParaRPr lang="fr-FR"/>
        </a:p>
      </dgm:t>
    </dgm:pt>
    <dgm:pt modelId="{A93EBB95-08C1-42F2-B946-B8A429D60A72}" type="sibTrans" cxnId="{A316D6B8-F73E-4776-BD72-5A5B7E28B3FD}">
      <dgm:prSet/>
      <dgm:spPr/>
      <dgm:t>
        <a:bodyPr/>
        <a:lstStyle/>
        <a:p>
          <a:endParaRPr lang="fr-FR"/>
        </a:p>
      </dgm:t>
    </dgm:pt>
    <dgm:pt modelId="{BC64A3F9-995D-4FFA-AA10-7A6C54726A8A}">
      <dgm:prSet phldrT="[Texte]"/>
      <dgm:spPr/>
      <dgm:t>
        <a:bodyPr/>
        <a:lstStyle/>
        <a:p>
          <a:r>
            <a:rPr lang="fr-FR" dirty="0"/>
            <a:t>Développement des pages html : insertion des tableaux, titres, etc… A ce stade des fausses données seront utilisées</a:t>
          </a:r>
        </a:p>
      </dgm:t>
    </dgm:pt>
    <dgm:pt modelId="{CCFD47C8-1B30-4330-A8A6-9D98E99CE9A1}" type="parTrans" cxnId="{843C9D5A-CB90-4DE4-A6B0-2CE1787429C8}">
      <dgm:prSet/>
      <dgm:spPr/>
      <dgm:t>
        <a:bodyPr/>
        <a:lstStyle/>
        <a:p>
          <a:endParaRPr lang="fr-FR"/>
        </a:p>
      </dgm:t>
    </dgm:pt>
    <dgm:pt modelId="{4C31CC98-D06E-456E-88A3-190A84D441E7}" type="sibTrans" cxnId="{843C9D5A-CB90-4DE4-A6B0-2CE1787429C8}">
      <dgm:prSet/>
      <dgm:spPr/>
      <dgm:t>
        <a:bodyPr/>
        <a:lstStyle/>
        <a:p>
          <a:endParaRPr lang="fr-FR"/>
        </a:p>
      </dgm:t>
    </dgm:pt>
    <dgm:pt modelId="{ACCBF373-5B5F-49B0-AE9D-6AA67B95374A}">
      <dgm:prSet phldrT="[Texte]"/>
      <dgm:spPr/>
      <dgm:t>
        <a:bodyPr/>
        <a:lstStyle/>
        <a:p>
          <a:r>
            <a:rPr lang="fr-FR" dirty="0"/>
            <a:t>Sprint 4</a:t>
          </a:r>
        </a:p>
      </dgm:t>
    </dgm:pt>
    <dgm:pt modelId="{8D0353A8-DC20-433D-B871-A79CE6001490}" type="parTrans" cxnId="{7DA11D06-BDF3-4858-B8C2-E414E8143916}">
      <dgm:prSet/>
      <dgm:spPr/>
      <dgm:t>
        <a:bodyPr/>
        <a:lstStyle/>
        <a:p>
          <a:endParaRPr lang="fr-FR"/>
        </a:p>
      </dgm:t>
    </dgm:pt>
    <dgm:pt modelId="{3BDEF91A-1F69-4AF7-84E1-09A107F0BA76}" type="sibTrans" cxnId="{7DA11D06-BDF3-4858-B8C2-E414E8143916}">
      <dgm:prSet/>
      <dgm:spPr/>
      <dgm:t>
        <a:bodyPr/>
        <a:lstStyle/>
        <a:p>
          <a:endParaRPr lang="fr-FR"/>
        </a:p>
      </dgm:t>
    </dgm:pt>
    <dgm:pt modelId="{D81B2EE4-3A95-4EC2-9887-FD98890F114D}">
      <dgm:prSet phldrT="[Texte]"/>
      <dgm:spPr/>
      <dgm:t>
        <a:bodyPr/>
        <a:lstStyle/>
        <a:p>
          <a:r>
            <a:rPr lang="fr-FR" dirty="0"/>
            <a:t>Intégrer les données de la base de données dans le code html</a:t>
          </a:r>
        </a:p>
      </dgm:t>
    </dgm:pt>
    <dgm:pt modelId="{8E04E9CB-B76F-4E08-81F3-96A932A0417C}" type="parTrans" cxnId="{71440AF4-3FB1-41C5-87C3-DE772C4ACF39}">
      <dgm:prSet/>
      <dgm:spPr/>
      <dgm:t>
        <a:bodyPr/>
        <a:lstStyle/>
        <a:p>
          <a:endParaRPr lang="fr-FR"/>
        </a:p>
      </dgm:t>
    </dgm:pt>
    <dgm:pt modelId="{DB791997-FF2D-41F5-ABD2-55C59BE7CA5E}" type="sibTrans" cxnId="{71440AF4-3FB1-41C5-87C3-DE772C4ACF39}">
      <dgm:prSet/>
      <dgm:spPr/>
      <dgm:t>
        <a:bodyPr/>
        <a:lstStyle/>
        <a:p>
          <a:endParaRPr lang="fr-FR"/>
        </a:p>
      </dgm:t>
    </dgm:pt>
    <dgm:pt modelId="{1E2C96C6-DBD7-477A-B77D-43185860CCE1}">
      <dgm:prSet phldrT="[Texte]"/>
      <dgm:spPr/>
      <dgm:t>
        <a:bodyPr/>
        <a:lstStyle/>
        <a:p>
          <a:r>
            <a:rPr lang="fr-FR" dirty="0"/>
            <a:t>Effectuer des test d’intégration</a:t>
          </a:r>
        </a:p>
      </dgm:t>
    </dgm:pt>
    <dgm:pt modelId="{1BC54230-71FE-4471-8321-5D1ADF8690AD}" type="parTrans" cxnId="{B1C1C88E-DA69-4669-A70C-8DD11C401764}">
      <dgm:prSet/>
      <dgm:spPr/>
      <dgm:t>
        <a:bodyPr/>
        <a:lstStyle/>
        <a:p>
          <a:endParaRPr lang="fr-FR"/>
        </a:p>
      </dgm:t>
    </dgm:pt>
    <dgm:pt modelId="{3EBD7692-F2B5-40BB-B184-16562B0B4F89}" type="sibTrans" cxnId="{B1C1C88E-DA69-4669-A70C-8DD11C401764}">
      <dgm:prSet/>
      <dgm:spPr/>
      <dgm:t>
        <a:bodyPr/>
        <a:lstStyle/>
        <a:p>
          <a:endParaRPr lang="fr-FR"/>
        </a:p>
      </dgm:t>
    </dgm:pt>
    <dgm:pt modelId="{33EFCE4C-DC47-456C-9BAC-1D783130B019}">
      <dgm:prSet phldrT="[Texte]"/>
      <dgm:spPr/>
      <dgm:t>
        <a:bodyPr/>
        <a:lstStyle/>
        <a:p>
          <a:r>
            <a:rPr lang="fr-FR" dirty="0"/>
            <a:t>Revoir le code CSS et intégrer du </a:t>
          </a:r>
          <a:r>
            <a:rPr lang="fr-FR" dirty="0" err="1"/>
            <a:t>js</a:t>
          </a:r>
          <a:r>
            <a:rPr lang="fr-FR" dirty="0"/>
            <a:t> si nécessaire pour améliorer la mise en page</a:t>
          </a:r>
        </a:p>
      </dgm:t>
    </dgm:pt>
    <dgm:pt modelId="{CDD80F55-6E04-4982-8CB4-8D21943A05E5}" type="parTrans" cxnId="{BE943346-75F0-4EBD-844C-4096A8DD64D4}">
      <dgm:prSet/>
      <dgm:spPr/>
      <dgm:t>
        <a:bodyPr/>
        <a:lstStyle/>
        <a:p>
          <a:endParaRPr lang="fr-FR"/>
        </a:p>
      </dgm:t>
    </dgm:pt>
    <dgm:pt modelId="{C782B2DB-959E-4813-AE18-7E13154B9EF3}" type="sibTrans" cxnId="{BE943346-75F0-4EBD-844C-4096A8DD64D4}">
      <dgm:prSet/>
      <dgm:spPr/>
      <dgm:t>
        <a:bodyPr/>
        <a:lstStyle/>
        <a:p>
          <a:endParaRPr lang="fr-FR"/>
        </a:p>
      </dgm:t>
    </dgm:pt>
    <dgm:pt modelId="{E5F71B61-82AF-4D14-A02F-35264A8642A2}">
      <dgm:prSet phldrT="[Texte]"/>
      <dgm:spPr/>
      <dgm:t>
        <a:bodyPr/>
        <a:lstStyle/>
        <a:p>
          <a:r>
            <a:rPr lang="fr-FR" dirty="0"/>
            <a:t>Test complet de l’application en local</a:t>
          </a:r>
        </a:p>
      </dgm:t>
    </dgm:pt>
    <dgm:pt modelId="{2073A3C4-2827-4823-A768-7A8DE38D72D1}" type="parTrans" cxnId="{2AA1C618-57FE-438D-814D-6D88ABEE05C6}">
      <dgm:prSet/>
      <dgm:spPr/>
      <dgm:t>
        <a:bodyPr/>
        <a:lstStyle/>
        <a:p>
          <a:endParaRPr lang="fr-FR"/>
        </a:p>
      </dgm:t>
    </dgm:pt>
    <dgm:pt modelId="{A83A4466-9D2E-4DD2-AE98-0532597DF6EA}" type="sibTrans" cxnId="{2AA1C618-57FE-438D-814D-6D88ABEE05C6}">
      <dgm:prSet/>
      <dgm:spPr/>
      <dgm:t>
        <a:bodyPr/>
        <a:lstStyle/>
        <a:p>
          <a:endParaRPr lang="fr-FR"/>
        </a:p>
      </dgm:t>
    </dgm:pt>
    <dgm:pt modelId="{FD5D848C-3244-4E22-BCAF-82211E8654B7}">
      <dgm:prSet phldrT="[Texte]"/>
      <dgm:spPr/>
      <dgm:t>
        <a:bodyPr/>
        <a:lstStyle/>
        <a:p>
          <a:r>
            <a:rPr lang="fr-FR" dirty="0"/>
            <a:t>Sprint 5</a:t>
          </a:r>
        </a:p>
      </dgm:t>
    </dgm:pt>
    <dgm:pt modelId="{06296894-F068-4FEE-87D3-129DE53F1C39}" type="parTrans" cxnId="{3B7144D4-EA69-441D-BBA9-2D2B3BFCCC50}">
      <dgm:prSet/>
      <dgm:spPr/>
      <dgm:t>
        <a:bodyPr/>
        <a:lstStyle/>
        <a:p>
          <a:endParaRPr lang="fr-FR"/>
        </a:p>
      </dgm:t>
    </dgm:pt>
    <dgm:pt modelId="{D618A46A-6F1B-4236-B72D-20DD8BAA188A}" type="sibTrans" cxnId="{3B7144D4-EA69-441D-BBA9-2D2B3BFCCC50}">
      <dgm:prSet/>
      <dgm:spPr/>
      <dgm:t>
        <a:bodyPr/>
        <a:lstStyle/>
        <a:p>
          <a:endParaRPr lang="fr-FR"/>
        </a:p>
      </dgm:t>
    </dgm:pt>
    <dgm:pt modelId="{D90EF48A-E1B7-4753-8767-DBBAD62C4B5D}">
      <dgm:prSet phldrT="[Texte]"/>
      <dgm:spPr/>
      <dgm:t>
        <a:bodyPr/>
        <a:lstStyle/>
        <a:p>
          <a:r>
            <a:rPr lang="fr-FR" dirty="0"/>
            <a:t>Déployer l’application en ligne</a:t>
          </a:r>
        </a:p>
      </dgm:t>
    </dgm:pt>
    <dgm:pt modelId="{E53E4D9F-6DC0-4F58-BDCF-A43F03877FAD}" type="parTrans" cxnId="{86E8D98A-01A7-40B4-800A-583FD976786E}">
      <dgm:prSet/>
      <dgm:spPr/>
      <dgm:t>
        <a:bodyPr/>
        <a:lstStyle/>
        <a:p>
          <a:endParaRPr lang="fr-FR"/>
        </a:p>
      </dgm:t>
    </dgm:pt>
    <dgm:pt modelId="{744E0879-5236-4693-B8A5-D6AA55E698DE}" type="sibTrans" cxnId="{86E8D98A-01A7-40B4-800A-583FD976786E}">
      <dgm:prSet/>
      <dgm:spPr/>
      <dgm:t>
        <a:bodyPr/>
        <a:lstStyle/>
        <a:p>
          <a:endParaRPr lang="fr-FR"/>
        </a:p>
      </dgm:t>
    </dgm:pt>
    <dgm:pt modelId="{FA2F42D2-4AB0-4BE3-8984-6B07ED3CAAF5}">
      <dgm:prSet phldrT="[Texte]"/>
      <dgm:spPr/>
      <dgm:t>
        <a:bodyPr/>
        <a:lstStyle/>
        <a:p>
          <a:r>
            <a:rPr lang="fr-FR" dirty="0"/>
            <a:t>Tester l’application en ligne</a:t>
          </a:r>
        </a:p>
      </dgm:t>
    </dgm:pt>
    <dgm:pt modelId="{DACEB394-6660-4AE7-827C-EF97651BD1EB}" type="parTrans" cxnId="{7AA213D5-94EC-4A1A-B250-ACBD6CF2A03B}">
      <dgm:prSet/>
      <dgm:spPr/>
      <dgm:t>
        <a:bodyPr/>
        <a:lstStyle/>
        <a:p>
          <a:endParaRPr lang="fr-FR"/>
        </a:p>
      </dgm:t>
    </dgm:pt>
    <dgm:pt modelId="{4BD9403A-CD34-4908-8C88-C817E9679C09}" type="sibTrans" cxnId="{7AA213D5-94EC-4A1A-B250-ACBD6CF2A03B}">
      <dgm:prSet/>
      <dgm:spPr/>
      <dgm:t>
        <a:bodyPr/>
        <a:lstStyle/>
        <a:p>
          <a:endParaRPr lang="fr-FR"/>
        </a:p>
      </dgm:t>
    </dgm:pt>
    <dgm:pt modelId="{ED9593F9-3FB4-4EBA-9997-0CCB37BDAD04}">
      <dgm:prSet phldrT="[Texte]"/>
      <dgm:spPr/>
      <dgm:t>
        <a:bodyPr/>
        <a:lstStyle/>
        <a:p>
          <a:r>
            <a:rPr lang="fr-FR" dirty="0"/>
            <a:t>Corriger si nécessaire le code </a:t>
          </a:r>
        </a:p>
      </dgm:t>
    </dgm:pt>
    <dgm:pt modelId="{7581194D-87C2-4FC4-8113-F58AC26BBD19}" type="parTrans" cxnId="{DF644839-1993-4506-9CDB-8746ACBA170F}">
      <dgm:prSet/>
      <dgm:spPr/>
      <dgm:t>
        <a:bodyPr/>
        <a:lstStyle/>
        <a:p>
          <a:endParaRPr lang="fr-FR"/>
        </a:p>
      </dgm:t>
    </dgm:pt>
    <dgm:pt modelId="{77E82FB9-5395-4695-A116-2CC1E902C77D}" type="sibTrans" cxnId="{DF644839-1993-4506-9CDB-8746ACBA170F}">
      <dgm:prSet/>
      <dgm:spPr/>
      <dgm:t>
        <a:bodyPr/>
        <a:lstStyle/>
        <a:p>
          <a:endParaRPr lang="fr-FR"/>
        </a:p>
      </dgm:t>
    </dgm:pt>
    <dgm:pt modelId="{798C869E-B9D3-47CF-BFE9-79A92F6595E7}" type="pres">
      <dgm:prSet presAssocID="{58749879-6031-471A-B56E-EBFB04B70C55}" presName="linearFlow" presStyleCnt="0">
        <dgm:presLayoutVars>
          <dgm:dir/>
          <dgm:animLvl val="lvl"/>
          <dgm:resizeHandles val="exact"/>
        </dgm:presLayoutVars>
      </dgm:prSet>
      <dgm:spPr/>
    </dgm:pt>
    <dgm:pt modelId="{B471DF3F-C345-490D-9A82-5E3C4C337386}" type="pres">
      <dgm:prSet presAssocID="{E646E69D-6CC4-4EB0-A039-FDB03A85A943}" presName="composite" presStyleCnt="0"/>
      <dgm:spPr/>
    </dgm:pt>
    <dgm:pt modelId="{D6F50005-115F-4D1A-BC6C-225B6D75499E}" type="pres">
      <dgm:prSet presAssocID="{E646E69D-6CC4-4EB0-A039-FDB03A85A943}" presName="parentText" presStyleLbl="alignNode1" presStyleIdx="0" presStyleCnt="5">
        <dgm:presLayoutVars>
          <dgm:chMax val="1"/>
          <dgm:bulletEnabled val="1"/>
        </dgm:presLayoutVars>
      </dgm:prSet>
      <dgm:spPr/>
    </dgm:pt>
    <dgm:pt modelId="{6942D9A6-BC8B-4508-B39A-B1BD22EB9455}" type="pres">
      <dgm:prSet presAssocID="{E646E69D-6CC4-4EB0-A039-FDB03A85A943}" presName="descendantText" presStyleLbl="alignAcc1" presStyleIdx="0" presStyleCnt="5">
        <dgm:presLayoutVars>
          <dgm:bulletEnabled val="1"/>
        </dgm:presLayoutVars>
      </dgm:prSet>
      <dgm:spPr/>
    </dgm:pt>
    <dgm:pt modelId="{B3CB5CF8-352C-44F9-AEE4-284AE643366F}" type="pres">
      <dgm:prSet presAssocID="{4AA0314E-9B2D-4BCA-926B-E11ED3AF43BA}" presName="sp" presStyleCnt="0"/>
      <dgm:spPr/>
    </dgm:pt>
    <dgm:pt modelId="{BA39E1A8-4346-4017-8FD2-D03EF8E74AA7}" type="pres">
      <dgm:prSet presAssocID="{297B8E8E-5188-44B5-92C9-FB9D88DCDF68}" presName="composite" presStyleCnt="0"/>
      <dgm:spPr/>
    </dgm:pt>
    <dgm:pt modelId="{8C67A3B1-B364-431C-8317-18E08A52CA40}" type="pres">
      <dgm:prSet presAssocID="{297B8E8E-5188-44B5-92C9-FB9D88DCDF68}" presName="parentText" presStyleLbl="alignNode1" presStyleIdx="1" presStyleCnt="5">
        <dgm:presLayoutVars>
          <dgm:chMax val="1"/>
          <dgm:bulletEnabled val="1"/>
        </dgm:presLayoutVars>
      </dgm:prSet>
      <dgm:spPr/>
    </dgm:pt>
    <dgm:pt modelId="{CADD16DE-ECB3-4D11-B557-94D48592F7C5}" type="pres">
      <dgm:prSet presAssocID="{297B8E8E-5188-44B5-92C9-FB9D88DCDF68}" presName="descendantText" presStyleLbl="alignAcc1" presStyleIdx="1" presStyleCnt="5">
        <dgm:presLayoutVars>
          <dgm:bulletEnabled val="1"/>
        </dgm:presLayoutVars>
      </dgm:prSet>
      <dgm:spPr/>
    </dgm:pt>
    <dgm:pt modelId="{31231E77-E809-407C-A46F-0F372F7EB9B0}" type="pres">
      <dgm:prSet presAssocID="{6BDB7FE4-E803-430E-8658-CB4F366CF54A}" presName="sp" presStyleCnt="0"/>
      <dgm:spPr/>
    </dgm:pt>
    <dgm:pt modelId="{E2371D43-CE35-459E-AAEF-E3FE7C3C8F0C}" type="pres">
      <dgm:prSet presAssocID="{4CB68977-2751-4024-92C7-BBA81B11B811}" presName="composite" presStyleCnt="0"/>
      <dgm:spPr/>
    </dgm:pt>
    <dgm:pt modelId="{261F8DFA-3FA5-4BDB-B0BA-CC2760A8922F}" type="pres">
      <dgm:prSet presAssocID="{4CB68977-2751-4024-92C7-BBA81B11B811}" presName="parentText" presStyleLbl="alignNode1" presStyleIdx="2" presStyleCnt="5">
        <dgm:presLayoutVars>
          <dgm:chMax val="1"/>
          <dgm:bulletEnabled val="1"/>
        </dgm:presLayoutVars>
      </dgm:prSet>
      <dgm:spPr/>
    </dgm:pt>
    <dgm:pt modelId="{463975F0-2615-4909-B5D6-0880D3E5000A}" type="pres">
      <dgm:prSet presAssocID="{4CB68977-2751-4024-92C7-BBA81B11B811}" presName="descendantText" presStyleLbl="alignAcc1" presStyleIdx="2" presStyleCnt="5">
        <dgm:presLayoutVars>
          <dgm:bulletEnabled val="1"/>
        </dgm:presLayoutVars>
      </dgm:prSet>
      <dgm:spPr/>
    </dgm:pt>
    <dgm:pt modelId="{840F7535-FDA0-44F1-A968-1C5C3A4FD528}" type="pres">
      <dgm:prSet presAssocID="{A33028A4-B258-4F41-93BA-FEF66CF933BE}" presName="sp" presStyleCnt="0"/>
      <dgm:spPr/>
    </dgm:pt>
    <dgm:pt modelId="{DED6C1FF-8896-4ACF-90B1-5239CD47E623}" type="pres">
      <dgm:prSet presAssocID="{ACCBF373-5B5F-49B0-AE9D-6AA67B95374A}" presName="composite" presStyleCnt="0"/>
      <dgm:spPr/>
    </dgm:pt>
    <dgm:pt modelId="{A93AD97D-1382-4C01-9C54-C699C7176658}" type="pres">
      <dgm:prSet presAssocID="{ACCBF373-5B5F-49B0-AE9D-6AA67B95374A}" presName="parentText" presStyleLbl="alignNode1" presStyleIdx="3" presStyleCnt="5">
        <dgm:presLayoutVars>
          <dgm:chMax val="1"/>
          <dgm:bulletEnabled val="1"/>
        </dgm:presLayoutVars>
      </dgm:prSet>
      <dgm:spPr/>
    </dgm:pt>
    <dgm:pt modelId="{A699915B-E6AD-40FC-8734-48836E7DF04E}" type="pres">
      <dgm:prSet presAssocID="{ACCBF373-5B5F-49B0-AE9D-6AA67B95374A}" presName="descendantText" presStyleLbl="alignAcc1" presStyleIdx="3" presStyleCnt="5">
        <dgm:presLayoutVars>
          <dgm:bulletEnabled val="1"/>
        </dgm:presLayoutVars>
      </dgm:prSet>
      <dgm:spPr/>
    </dgm:pt>
    <dgm:pt modelId="{5D555C04-34DC-4566-A919-D381CD21DD56}" type="pres">
      <dgm:prSet presAssocID="{3BDEF91A-1F69-4AF7-84E1-09A107F0BA76}" presName="sp" presStyleCnt="0"/>
      <dgm:spPr/>
    </dgm:pt>
    <dgm:pt modelId="{90E264F5-0B03-4A26-8921-AE118736CB42}" type="pres">
      <dgm:prSet presAssocID="{FD5D848C-3244-4E22-BCAF-82211E8654B7}" presName="composite" presStyleCnt="0"/>
      <dgm:spPr/>
    </dgm:pt>
    <dgm:pt modelId="{682F9789-EDA9-4292-813D-E384E3372184}" type="pres">
      <dgm:prSet presAssocID="{FD5D848C-3244-4E22-BCAF-82211E8654B7}" presName="parentText" presStyleLbl="alignNode1" presStyleIdx="4" presStyleCnt="5">
        <dgm:presLayoutVars>
          <dgm:chMax val="1"/>
          <dgm:bulletEnabled val="1"/>
        </dgm:presLayoutVars>
      </dgm:prSet>
      <dgm:spPr/>
    </dgm:pt>
    <dgm:pt modelId="{E900E8B7-E849-4ACF-A859-307FA16BF47A}" type="pres">
      <dgm:prSet presAssocID="{FD5D848C-3244-4E22-BCAF-82211E8654B7}" presName="descendantText" presStyleLbl="alignAcc1" presStyleIdx="4" presStyleCnt="5">
        <dgm:presLayoutVars>
          <dgm:bulletEnabled val="1"/>
        </dgm:presLayoutVars>
      </dgm:prSet>
      <dgm:spPr/>
    </dgm:pt>
  </dgm:ptLst>
  <dgm:cxnLst>
    <dgm:cxn modelId="{2FCC7C00-3C02-481B-9D1C-A63995041D53}" srcId="{A314C3AD-0355-4526-9C6D-9752CF961FFC}" destId="{84AF1D8A-2D12-4FF9-ACAB-9249ABCE1037}" srcOrd="1" destOrd="0" parTransId="{1B80AC8E-B67F-4A1F-8DA5-BECB75CE07B2}" sibTransId="{D4B635E5-E6DC-47F7-AD63-0F6D38E5377D}"/>
    <dgm:cxn modelId="{59A03805-9A85-4BB0-954A-62222A3909D7}" type="presOf" srcId="{65228643-F365-413E-A7F3-2FA5DF7F61AE}" destId="{463975F0-2615-4909-B5D6-0880D3E5000A}" srcOrd="0" destOrd="3" presId="urn:microsoft.com/office/officeart/2005/8/layout/chevron2"/>
    <dgm:cxn modelId="{7DA11D06-BDF3-4858-B8C2-E414E8143916}" srcId="{58749879-6031-471A-B56E-EBFB04B70C55}" destId="{ACCBF373-5B5F-49B0-AE9D-6AA67B95374A}" srcOrd="3" destOrd="0" parTransId="{8D0353A8-DC20-433D-B871-A79CE6001490}" sibTransId="{3BDEF91A-1F69-4AF7-84E1-09A107F0BA76}"/>
    <dgm:cxn modelId="{9DAE3E0B-0154-45C1-A17C-00392473E5CA}" type="presOf" srcId="{D9AF2F62-67C4-4A34-A5BA-43182D53DC44}" destId="{6942D9A6-BC8B-4508-B39A-B1BD22EB9455}" srcOrd="0" destOrd="3" presId="urn:microsoft.com/office/officeart/2005/8/layout/chevron2"/>
    <dgm:cxn modelId="{2AA1C618-57FE-438D-814D-6D88ABEE05C6}" srcId="{ACCBF373-5B5F-49B0-AE9D-6AA67B95374A}" destId="{E5F71B61-82AF-4D14-A02F-35264A8642A2}" srcOrd="3" destOrd="0" parTransId="{2073A3C4-2827-4823-A768-7A8DE38D72D1}" sibTransId="{A83A4466-9D2E-4DD2-AE98-0532597DF6EA}"/>
    <dgm:cxn modelId="{D38DD01A-09C7-40AA-ACFA-69656E7A04C5}" type="presOf" srcId="{523DABB0-C736-44BD-A9FD-7AA383F2419F}" destId="{6942D9A6-BC8B-4508-B39A-B1BD22EB9455}" srcOrd="0" destOrd="1" presId="urn:microsoft.com/office/officeart/2005/8/layout/chevron2"/>
    <dgm:cxn modelId="{D086051B-FC4C-4447-988C-E3A0AFDB8E43}" type="presOf" srcId="{25A48CE0-AB0C-468A-8103-3180CFC106C5}" destId="{CADD16DE-ECB3-4D11-B557-94D48592F7C5}" srcOrd="0" destOrd="4" presId="urn:microsoft.com/office/officeart/2005/8/layout/chevron2"/>
    <dgm:cxn modelId="{223E972D-B9D5-43DC-8960-4F0B8D4544E2}" type="presOf" srcId="{297B8E8E-5188-44B5-92C9-FB9D88DCDF68}" destId="{8C67A3B1-B364-431C-8317-18E08A52CA40}" srcOrd="0" destOrd="0" presId="urn:microsoft.com/office/officeart/2005/8/layout/chevron2"/>
    <dgm:cxn modelId="{C1298E2F-CB5C-4853-892B-00BD0A28EDBD}" srcId="{58749879-6031-471A-B56E-EBFB04B70C55}" destId="{E646E69D-6CC4-4EB0-A039-FDB03A85A943}" srcOrd="0" destOrd="0" parTransId="{AEA4A029-1452-4B2D-B9D8-F53B58ACE3E2}" sibTransId="{4AA0314E-9B2D-4BCA-926B-E11ED3AF43BA}"/>
    <dgm:cxn modelId="{E83FD335-D796-46A6-A583-7629B8738AE1}" srcId="{4CB68977-2751-4024-92C7-BBA81B11B811}" destId="{631CD57F-2D5F-42D1-9090-C22A7B4EDE80}" srcOrd="0" destOrd="0" parTransId="{92CDDDF8-15E4-4BE7-8050-B9E6944ECE10}" sibTransId="{0BCE8BBF-053A-42A6-9EBF-EC30018D2C49}"/>
    <dgm:cxn modelId="{DF644839-1993-4506-9CDB-8746ACBA170F}" srcId="{FD5D848C-3244-4E22-BCAF-82211E8654B7}" destId="{ED9593F9-3FB4-4EBA-9997-0CCB37BDAD04}" srcOrd="2" destOrd="0" parTransId="{7581194D-87C2-4FC4-8113-F58AC26BBD19}" sibTransId="{77E82FB9-5395-4695-A116-2CC1E902C77D}"/>
    <dgm:cxn modelId="{B5121F3A-B3C9-4EA9-84E3-64A411B89A2B}" srcId="{E646E69D-6CC4-4EB0-A039-FDB03A85A943}" destId="{D9AF2F62-67C4-4A34-A5BA-43182D53DC44}" srcOrd="3" destOrd="0" parTransId="{CC175656-23AE-4D35-8AB8-A421BF8F91DF}" sibTransId="{DC31C6D9-BA6D-4928-BB61-B261C60487F0}"/>
    <dgm:cxn modelId="{7DA04140-0BE9-40D3-83AF-333004D93B29}" type="presOf" srcId="{E646E69D-6CC4-4EB0-A039-FDB03A85A943}" destId="{D6F50005-115F-4D1A-BC6C-225B6D75499E}" srcOrd="0" destOrd="0" presId="urn:microsoft.com/office/officeart/2005/8/layout/chevron2"/>
    <dgm:cxn modelId="{431A905B-E018-462D-A73F-BF2795FAB49C}" type="presOf" srcId="{4CB68977-2751-4024-92C7-BBA81B11B811}" destId="{261F8DFA-3FA5-4BDB-B0BA-CC2760A8922F}" srcOrd="0" destOrd="0" presId="urn:microsoft.com/office/officeart/2005/8/layout/chevron2"/>
    <dgm:cxn modelId="{C62AF95C-B033-464C-8B49-F99EACC9D711}" type="presOf" srcId="{ED9593F9-3FB4-4EBA-9997-0CCB37BDAD04}" destId="{E900E8B7-E849-4ACF-A859-307FA16BF47A}" srcOrd="0" destOrd="2" presId="urn:microsoft.com/office/officeart/2005/8/layout/chevron2"/>
    <dgm:cxn modelId="{1EACFE5D-A02F-47B8-8016-8F0ACB45DFA6}" srcId="{58749879-6031-471A-B56E-EBFB04B70C55}" destId="{4CB68977-2751-4024-92C7-BBA81B11B811}" srcOrd="2" destOrd="0" parTransId="{E7EB1AA4-29AA-4120-8EEF-A769E9D135AF}" sibTransId="{A33028A4-B258-4F41-93BA-FEF66CF933BE}"/>
    <dgm:cxn modelId="{76280760-5028-41AB-9C75-52C358DFCE2B}" type="presOf" srcId="{ACCBF373-5B5F-49B0-AE9D-6AA67B95374A}" destId="{A93AD97D-1382-4C01-9C54-C699C7176658}" srcOrd="0" destOrd="0" presId="urn:microsoft.com/office/officeart/2005/8/layout/chevron2"/>
    <dgm:cxn modelId="{BE943346-75F0-4EBD-844C-4096A8DD64D4}" srcId="{ACCBF373-5B5F-49B0-AE9D-6AA67B95374A}" destId="{33EFCE4C-DC47-456C-9BAC-1D783130B019}" srcOrd="2" destOrd="0" parTransId="{CDD80F55-6E04-4982-8CB4-8D21943A05E5}" sibTransId="{C782B2DB-959E-4813-AE18-7E13154B9EF3}"/>
    <dgm:cxn modelId="{EA7F0268-53F1-4463-8946-2ED779D11D67}" srcId="{E646E69D-6CC4-4EB0-A039-FDB03A85A943}" destId="{523DABB0-C736-44BD-A9FD-7AA383F2419F}" srcOrd="1" destOrd="0" parTransId="{23AC4F1D-4B91-4875-9411-0E7EEEB1A58F}" sibTransId="{C9A25349-606E-411F-A2CD-983626EC0EF2}"/>
    <dgm:cxn modelId="{8E530A6B-E4DD-4AA9-A1DA-3ABBDD16C06E}" type="presOf" srcId="{1E2C96C6-DBD7-477A-B77D-43185860CCE1}" destId="{A699915B-E6AD-40FC-8734-48836E7DF04E}" srcOrd="0" destOrd="1" presId="urn:microsoft.com/office/officeart/2005/8/layout/chevron2"/>
    <dgm:cxn modelId="{DD7E9D4C-BD6F-487A-9BC4-38C462190165}" type="presOf" srcId="{FD5D848C-3244-4E22-BCAF-82211E8654B7}" destId="{682F9789-EDA9-4292-813D-E384E3372184}" srcOrd="0" destOrd="0" presId="urn:microsoft.com/office/officeart/2005/8/layout/chevron2"/>
    <dgm:cxn modelId="{A93FD16C-5933-40E5-8AF9-FCF4EE3831D8}" srcId="{E646E69D-6CC4-4EB0-A039-FDB03A85A943}" destId="{272408BD-40BE-42E0-8E61-62C5B56FCDB3}" srcOrd="2" destOrd="0" parTransId="{D0C8A10C-7CBD-489D-857C-D9A3F38FB209}" sibTransId="{B0EA2C2D-A95F-4AFE-AD0D-99C486BCD518}"/>
    <dgm:cxn modelId="{9ACADB4F-5AA7-46B9-AA4E-CF05787AB065}" type="presOf" srcId="{84AF1D8A-2D12-4FF9-ACAB-9249ABCE1037}" destId="{CADD16DE-ECB3-4D11-B557-94D48592F7C5}" srcOrd="0" destOrd="3" presId="urn:microsoft.com/office/officeart/2005/8/layout/chevron2"/>
    <dgm:cxn modelId="{CC711259-392D-45DF-BED0-3DBE077AC7A8}" srcId="{E646E69D-6CC4-4EB0-A039-FDB03A85A943}" destId="{EEB68813-F5C2-43FC-AA9D-AF8173A34D87}" srcOrd="0" destOrd="0" parTransId="{A8F0DBDA-BB53-4863-95BE-F2E69297091C}" sibTransId="{5AB94959-9FD7-4A82-9757-0326AB4FB2AF}"/>
    <dgm:cxn modelId="{843C9D5A-CB90-4DE4-A6B0-2CE1787429C8}" srcId="{631CD57F-2D5F-42D1-9090-C22A7B4EDE80}" destId="{BC64A3F9-995D-4FFA-AA10-7A6C54726A8A}" srcOrd="1" destOrd="0" parTransId="{CCFD47C8-1B30-4330-A8A6-9D98E99CE9A1}" sibTransId="{4C31CC98-D06E-456E-88A3-190A84D441E7}"/>
    <dgm:cxn modelId="{BB46B983-1E26-46AE-A104-BD395722353E}" srcId="{297B8E8E-5188-44B5-92C9-FB9D88DCDF68}" destId="{954333E2-AC90-48E2-B7F6-FEA9BDF0AA14}" srcOrd="0" destOrd="0" parTransId="{037ACDD5-6C74-4B75-AF88-742AAE9676D6}" sibTransId="{723FF818-7CB0-410D-822E-1C5ADA4A183C}"/>
    <dgm:cxn modelId="{86E8D98A-01A7-40B4-800A-583FD976786E}" srcId="{FD5D848C-3244-4E22-BCAF-82211E8654B7}" destId="{D90EF48A-E1B7-4753-8767-DBBAD62C4B5D}" srcOrd="0" destOrd="0" parTransId="{E53E4D9F-6DC0-4F58-BDCF-A43F03877FAD}" sibTransId="{744E0879-5236-4693-B8A5-D6AA55E698DE}"/>
    <dgm:cxn modelId="{03DBEB8A-ED34-439C-97A7-3F70195E0825}" type="presOf" srcId="{EEB68813-F5C2-43FC-AA9D-AF8173A34D87}" destId="{6942D9A6-BC8B-4508-B39A-B1BD22EB9455}" srcOrd="0" destOrd="0" presId="urn:microsoft.com/office/officeart/2005/8/layout/chevron2"/>
    <dgm:cxn modelId="{9C4EE08B-15F2-4AE1-A18D-7EB266D7A695}" srcId="{297B8E8E-5188-44B5-92C9-FB9D88DCDF68}" destId="{25A48CE0-AB0C-468A-8103-3180CFC106C5}" srcOrd="2" destOrd="0" parTransId="{6D703065-000C-4D3A-AD97-46B25D3E8B25}" sibTransId="{3A4EF588-EEAA-4D56-9E9E-70A1B16819FD}"/>
    <dgm:cxn modelId="{AB3CA48D-2455-4432-BBB0-0A10C18D44C7}" type="presOf" srcId="{2D638BC6-107A-4F6B-A933-328D1041D527}" destId="{463975F0-2615-4909-B5D6-0880D3E5000A}" srcOrd="0" destOrd="1" presId="urn:microsoft.com/office/officeart/2005/8/layout/chevron2"/>
    <dgm:cxn modelId="{B1C1C88E-DA69-4669-A70C-8DD11C401764}" srcId="{ACCBF373-5B5F-49B0-AE9D-6AA67B95374A}" destId="{1E2C96C6-DBD7-477A-B77D-43185860CCE1}" srcOrd="1" destOrd="0" parTransId="{1BC54230-71FE-4471-8321-5D1ADF8690AD}" sibTransId="{3EBD7692-F2B5-40BB-B184-16562B0B4F89}"/>
    <dgm:cxn modelId="{62065B93-8E00-4ED6-9362-B66F2240A1CF}" srcId="{58749879-6031-471A-B56E-EBFB04B70C55}" destId="{297B8E8E-5188-44B5-92C9-FB9D88DCDF68}" srcOrd="1" destOrd="0" parTransId="{815595F4-16CA-4978-B52F-2EA6FFDC913F}" sibTransId="{6BDB7FE4-E803-430E-8658-CB4F366CF54A}"/>
    <dgm:cxn modelId="{A7E8CBA3-B4BB-4FB5-BB68-F6564DCF22A1}" type="presOf" srcId="{BC64A3F9-995D-4FFA-AA10-7A6C54726A8A}" destId="{463975F0-2615-4909-B5D6-0880D3E5000A}" srcOrd="0" destOrd="2" presId="urn:microsoft.com/office/officeart/2005/8/layout/chevron2"/>
    <dgm:cxn modelId="{4E90D4B1-4A1C-40E2-ADB6-FF154884C8A9}" srcId="{4CB68977-2751-4024-92C7-BBA81B11B811}" destId="{65228643-F365-413E-A7F3-2FA5DF7F61AE}" srcOrd="1" destOrd="0" parTransId="{5436AAA8-9048-4F7D-8C2B-EB20A1C69D01}" sibTransId="{C0EB0CD6-17D3-42C7-A8DF-1956475FBD5C}"/>
    <dgm:cxn modelId="{471C62B3-C31C-468F-90EF-997326105FCA}" type="presOf" srcId="{D81B2EE4-3A95-4EC2-9887-FD98890F114D}" destId="{A699915B-E6AD-40FC-8734-48836E7DF04E}" srcOrd="0" destOrd="0" presId="urn:microsoft.com/office/officeart/2005/8/layout/chevron2"/>
    <dgm:cxn modelId="{F6E3A1B4-F16C-47C7-9B53-278C56ED6D54}" type="presOf" srcId="{E936FC44-27C1-4451-8232-314318A02CD2}" destId="{CADD16DE-ECB3-4D11-B557-94D48592F7C5}" srcOrd="0" destOrd="2" presId="urn:microsoft.com/office/officeart/2005/8/layout/chevron2"/>
    <dgm:cxn modelId="{22F984B8-0B85-4004-8602-CB1E573EEB7A}" type="presOf" srcId="{A314C3AD-0355-4526-9C6D-9752CF961FFC}" destId="{CADD16DE-ECB3-4D11-B557-94D48592F7C5}" srcOrd="0" destOrd="1" presId="urn:microsoft.com/office/officeart/2005/8/layout/chevron2"/>
    <dgm:cxn modelId="{A316D6B8-F73E-4776-BD72-5A5B7E28B3FD}" srcId="{631CD57F-2D5F-42D1-9090-C22A7B4EDE80}" destId="{2D638BC6-107A-4F6B-A933-328D1041D527}" srcOrd="0" destOrd="0" parTransId="{26FCAF8B-C939-4599-B82E-5BA6CEA8A9DF}" sibTransId="{A93EBB95-08C1-42F2-B946-B8A429D60A72}"/>
    <dgm:cxn modelId="{4BDDE9BA-FBC9-4C82-8258-BA2239485ADA}" srcId="{297B8E8E-5188-44B5-92C9-FB9D88DCDF68}" destId="{A314C3AD-0355-4526-9C6D-9752CF961FFC}" srcOrd="1" destOrd="0" parTransId="{80F276D7-A71A-4EEF-9C6E-18EF259969FB}" sibTransId="{7A61C824-4B9E-4C58-8EB7-A2F20C2390EB}"/>
    <dgm:cxn modelId="{8CF39ABE-7B29-42A2-868A-4E1E7F2F8B7C}" type="presOf" srcId="{58749879-6031-471A-B56E-EBFB04B70C55}" destId="{798C869E-B9D3-47CF-BFE9-79A92F6595E7}" srcOrd="0" destOrd="0" presId="urn:microsoft.com/office/officeart/2005/8/layout/chevron2"/>
    <dgm:cxn modelId="{804320CB-DDAA-4246-83F0-C594895811DA}" type="presOf" srcId="{33EFCE4C-DC47-456C-9BAC-1D783130B019}" destId="{A699915B-E6AD-40FC-8734-48836E7DF04E}" srcOrd="0" destOrd="2" presId="urn:microsoft.com/office/officeart/2005/8/layout/chevron2"/>
    <dgm:cxn modelId="{95D9E4CD-3508-4C30-B2AE-414B198F4E62}" type="presOf" srcId="{631CD57F-2D5F-42D1-9090-C22A7B4EDE80}" destId="{463975F0-2615-4909-B5D6-0880D3E5000A}" srcOrd="0" destOrd="0" presId="urn:microsoft.com/office/officeart/2005/8/layout/chevron2"/>
    <dgm:cxn modelId="{0386EACF-0D83-4A52-ACF7-F4403348A046}" srcId="{A314C3AD-0355-4526-9C6D-9752CF961FFC}" destId="{E936FC44-27C1-4451-8232-314318A02CD2}" srcOrd="0" destOrd="0" parTransId="{36F57A51-2BD7-4717-B3E8-3262A5E2303D}" sibTransId="{103274BB-95B2-4F41-B3E4-859021292B1C}"/>
    <dgm:cxn modelId="{3B7144D4-EA69-441D-BBA9-2D2B3BFCCC50}" srcId="{58749879-6031-471A-B56E-EBFB04B70C55}" destId="{FD5D848C-3244-4E22-BCAF-82211E8654B7}" srcOrd="4" destOrd="0" parTransId="{06296894-F068-4FEE-87D3-129DE53F1C39}" sibTransId="{D618A46A-6F1B-4236-B72D-20DD8BAA188A}"/>
    <dgm:cxn modelId="{7AA213D5-94EC-4A1A-B250-ACBD6CF2A03B}" srcId="{FD5D848C-3244-4E22-BCAF-82211E8654B7}" destId="{FA2F42D2-4AB0-4BE3-8984-6B07ED3CAAF5}" srcOrd="1" destOrd="0" parTransId="{DACEB394-6660-4AE7-827C-EF97651BD1EB}" sibTransId="{4BD9403A-CD34-4908-8C88-C817E9679C09}"/>
    <dgm:cxn modelId="{86C206DF-22E0-4E78-A717-3178B73A21D9}" type="presOf" srcId="{D90EF48A-E1B7-4753-8767-DBBAD62C4B5D}" destId="{E900E8B7-E849-4ACF-A859-307FA16BF47A}" srcOrd="0" destOrd="0" presId="urn:microsoft.com/office/officeart/2005/8/layout/chevron2"/>
    <dgm:cxn modelId="{D03267DF-45A7-4D30-BE8E-7A329F6AC3C3}" type="presOf" srcId="{E5F71B61-82AF-4D14-A02F-35264A8642A2}" destId="{A699915B-E6AD-40FC-8734-48836E7DF04E}" srcOrd="0" destOrd="3" presId="urn:microsoft.com/office/officeart/2005/8/layout/chevron2"/>
    <dgm:cxn modelId="{8F6509E1-2907-447E-B44D-4367305BFA78}" type="presOf" srcId="{272408BD-40BE-42E0-8E61-62C5B56FCDB3}" destId="{6942D9A6-BC8B-4508-B39A-B1BD22EB9455}" srcOrd="0" destOrd="2" presId="urn:microsoft.com/office/officeart/2005/8/layout/chevron2"/>
    <dgm:cxn modelId="{71440AF4-3FB1-41C5-87C3-DE772C4ACF39}" srcId="{ACCBF373-5B5F-49B0-AE9D-6AA67B95374A}" destId="{D81B2EE4-3A95-4EC2-9887-FD98890F114D}" srcOrd="0" destOrd="0" parTransId="{8E04E9CB-B76F-4E08-81F3-96A932A0417C}" sibTransId="{DB791997-FF2D-41F5-ABD2-55C59BE7CA5E}"/>
    <dgm:cxn modelId="{EC3819F7-C4DB-4850-B2BC-03528B97764D}" type="presOf" srcId="{FA2F42D2-4AB0-4BE3-8984-6B07ED3CAAF5}" destId="{E900E8B7-E849-4ACF-A859-307FA16BF47A}" srcOrd="0" destOrd="1" presId="urn:microsoft.com/office/officeart/2005/8/layout/chevron2"/>
    <dgm:cxn modelId="{BE33F5F7-28BB-453A-BE38-4C73B8E6BA01}" type="presOf" srcId="{954333E2-AC90-48E2-B7F6-FEA9BDF0AA14}" destId="{CADD16DE-ECB3-4D11-B557-94D48592F7C5}" srcOrd="0" destOrd="0" presId="urn:microsoft.com/office/officeart/2005/8/layout/chevron2"/>
    <dgm:cxn modelId="{FFAE24C4-8568-475E-8144-754615BE872B}" type="presParOf" srcId="{798C869E-B9D3-47CF-BFE9-79A92F6595E7}" destId="{B471DF3F-C345-490D-9A82-5E3C4C337386}" srcOrd="0" destOrd="0" presId="urn:microsoft.com/office/officeart/2005/8/layout/chevron2"/>
    <dgm:cxn modelId="{421EC2B8-A624-4F42-A374-02C54576DCB5}" type="presParOf" srcId="{B471DF3F-C345-490D-9A82-5E3C4C337386}" destId="{D6F50005-115F-4D1A-BC6C-225B6D75499E}" srcOrd="0" destOrd="0" presId="urn:microsoft.com/office/officeart/2005/8/layout/chevron2"/>
    <dgm:cxn modelId="{72750ABD-78DD-4075-9170-7841416CCC89}" type="presParOf" srcId="{B471DF3F-C345-490D-9A82-5E3C4C337386}" destId="{6942D9A6-BC8B-4508-B39A-B1BD22EB9455}" srcOrd="1" destOrd="0" presId="urn:microsoft.com/office/officeart/2005/8/layout/chevron2"/>
    <dgm:cxn modelId="{16858B22-9D2B-4134-A3E9-A08CC9E3430E}" type="presParOf" srcId="{798C869E-B9D3-47CF-BFE9-79A92F6595E7}" destId="{B3CB5CF8-352C-44F9-AEE4-284AE643366F}" srcOrd="1" destOrd="0" presId="urn:microsoft.com/office/officeart/2005/8/layout/chevron2"/>
    <dgm:cxn modelId="{2A2E43AE-87B9-4CD4-95E1-4D779C6DEA00}" type="presParOf" srcId="{798C869E-B9D3-47CF-BFE9-79A92F6595E7}" destId="{BA39E1A8-4346-4017-8FD2-D03EF8E74AA7}" srcOrd="2" destOrd="0" presId="urn:microsoft.com/office/officeart/2005/8/layout/chevron2"/>
    <dgm:cxn modelId="{2C7D8F5D-3D93-4565-B8EC-5A0E4383773B}" type="presParOf" srcId="{BA39E1A8-4346-4017-8FD2-D03EF8E74AA7}" destId="{8C67A3B1-B364-431C-8317-18E08A52CA40}" srcOrd="0" destOrd="0" presId="urn:microsoft.com/office/officeart/2005/8/layout/chevron2"/>
    <dgm:cxn modelId="{D885F697-704E-4050-9DAC-9F9FDD61771D}" type="presParOf" srcId="{BA39E1A8-4346-4017-8FD2-D03EF8E74AA7}" destId="{CADD16DE-ECB3-4D11-B557-94D48592F7C5}" srcOrd="1" destOrd="0" presId="urn:microsoft.com/office/officeart/2005/8/layout/chevron2"/>
    <dgm:cxn modelId="{0F75AAA9-D415-4BA2-BCAD-3883D23B705A}" type="presParOf" srcId="{798C869E-B9D3-47CF-BFE9-79A92F6595E7}" destId="{31231E77-E809-407C-A46F-0F372F7EB9B0}" srcOrd="3" destOrd="0" presId="urn:microsoft.com/office/officeart/2005/8/layout/chevron2"/>
    <dgm:cxn modelId="{C654ACA9-8773-466E-AA0B-77A3938DDA0F}" type="presParOf" srcId="{798C869E-B9D3-47CF-BFE9-79A92F6595E7}" destId="{E2371D43-CE35-459E-AAEF-E3FE7C3C8F0C}" srcOrd="4" destOrd="0" presId="urn:microsoft.com/office/officeart/2005/8/layout/chevron2"/>
    <dgm:cxn modelId="{2B0B0466-214D-4662-8B4B-44D0A1CBB41C}" type="presParOf" srcId="{E2371D43-CE35-459E-AAEF-E3FE7C3C8F0C}" destId="{261F8DFA-3FA5-4BDB-B0BA-CC2760A8922F}" srcOrd="0" destOrd="0" presId="urn:microsoft.com/office/officeart/2005/8/layout/chevron2"/>
    <dgm:cxn modelId="{98F04AD5-1782-4478-9ED3-20BD28DE1A54}" type="presParOf" srcId="{E2371D43-CE35-459E-AAEF-E3FE7C3C8F0C}" destId="{463975F0-2615-4909-B5D6-0880D3E5000A}" srcOrd="1" destOrd="0" presId="urn:microsoft.com/office/officeart/2005/8/layout/chevron2"/>
    <dgm:cxn modelId="{9E62DC29-07E7-432E-9447-B8232304BCC1}" type="presParOf" srcId="{798C869E-B9D3-47CF-BFE9-79A92F6595E7}" destId="{840F7535-FDA0-44F1-A968-1C5C3A4FD528}" srcOrd="5" destOrd="0" presId="urn:microsoft.com/office/officeart/2005/8/layout/chevron2"/>
    <dgm:cxn modelId="{E3A6EEA2-968F-496F-AFC2-01D26DEBCAA7}" type="presParOf" srcId="{798C869E-B9D3-47CF-BFE9-79A92F6595E7}" destId="{DED6C1FF-8896-4ACF-90B1-5239CD47E623}" srcOrd="6" destOrd="0" presId="urn:microsoft.com/office/officeart/2005/8/layout/chevron2"/>
    <dgm:cxn modelId="{0F659FF4-CADB-47BF-9579-B2D9D7F41BC2}" type="presParOf" srcId="{DED6C1FF-8896-4ACF-90B1-5239CD47E623}" destId="{A93AD97D-1382-4C01-9C54-C699C7176658}" srcOrd="0" destOrd="0" presId="urn:microsoft.com/office/officeart/2005/8/layout/chevron2"/>
    <dgm:cxn modelId="{2761493D-5321-4C10-A9F2-5A1B8FA653CC}" type="presParOf" srcId="{DED6C1FF-8896-4ACF-90B1-5239CD47E623}" destId="{A699915B-E6AD-40FC-8734-48836E7DF04E}" srcOrd="1" destOrd="0" presId="urn:microsoft.com/office/officeart/2005/8/layout/chevron2"/>
    <dgm:cxn modelId="{93C3DDF2-29F9-49B3-93BA-2F3442BA9ADA}" type="presParOf" srcId="{798C869E-B9D3-47CF-BFE9-79A92F6595E7}" destId="{5D555C04-34DC-4566-A919-D381CD21DD56}" srcOrd="7" destOrd="0" presId="urn:microsoft.com/office/officeart/2005/8/layout/chevron2"/>
    <dgm:cxn modelId="{DD5A6E12-EC1D-4BC8-8558-0C2A174D5944}" type="presParOf" srcId="{798C869E-B9D3-47CF-BFE9-79A92F6595E7}" destId="{90E264F5-0B03-4A26-8921-AE118736CB42}" srcOrd="8" destOrd="0" presId="urn:microsoft.com/office/officeart/2005/8/layout/chevron2"/>
    <dgm:cxn modelId="{1C8BA00E-3B78-4006-AF13-4E3CED3EBEA0}" type="presParOf" srcId="{90E264F5-0B03-4A26-8921-AE118736CB42}" destId="{682F9789-EDA9-4292-813D-E384E3372184}" srcOrd="0" destOrd="0" presId="urn:microsoft.com/office/officeart/2005/8/layout/chevron2"/>
    <dgm:cxn modelId="{BF4803C0-E58D-4213-87A3-1777235528F5}" type="presParOf" srcId="{90E264F5-0B03-4A26-8921-AE118736CB42}" destId="{E900E8B7-E849-4ACF-A859-307FA16BF47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F50005-115F-4D1A-BC6C-225B6D75499E}">
      <dsp:nvSpPr>
        <dsp:cNvPr id="0" name=""/>
        <dsp:cNvSpPr/>
      </dsp:nvSpPr>
      <dsp:spPr>
        <a:xfrm rot="5400000">
          <a:off x="-181783" y="182205"/>
          <a:ext cx="1211888" cy="848321"/>
        </a:xfrm>
        <a:prstGeom prst="chevron">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fr-FR" sz="2000" kern="1200" dirty="0"/>
            <a:t>Sprint 1</a:t>
          </a:r>
        </a:p>
      </dsp:txBody>
      <dsp:txXfrm rot="-5400000">
        <a:off x="1" y="424583"/>
        <a:ext cx="848321" cy="363567"/>
      </dsp:txXfrm>
    </dsp:sp>
    <dsp:sp modelId="{6942D9A6-BC8B-4508-B39A-B1BD22EB9455}">
      <dsp:nvSpPr>
        <dsp:cNvPr id="0" name=""/>
        <dsp:cNvSpPr/>
      </dsp:nvSpPr>
      <dsp:spPr>
        <a:xfrm rot="5400000">
          <a:off x="4023065" y="-3174321"/>
          <a:ext cx="787727" cy="7137215"/>
        </a:xfrm>
        <a:prstGeom prst="round2Same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080" rIns="5080" bIns="5080" numCol="1" spcCol="1270" anchor="ctr" anchorCtr="0">
          <a:noAutofit/>
        </a:bodyPr>
        <a:lstStyle/>
        <a:p>
          <a:pPr marL="57150" lvl="1" indent="-57150" algn="l" defTabSz="355600">
            <a:lnSpc>
              <a:spcPct val="90000"/>
            </a:lnSpc>
            <a:spcBef>
              <a:spcPct val="0"/>
            </a:spcBef>
            <a:spcAft>
              <a:spcPct val="15000"/>
            </a:spcAft>
            <a:buChar char="•"/>
          </a:pPr>
          <a:r>
            <a:rPr lang="fr-FR" sz="800" kern="1200" dirty="0"/>
            <a:t>Compréhension des besoins du projet</a:t>
          </a:r>
        </a:p>
        <a:p>
          <a:pPr marL="57150" lvl="1" indent="-57150" algn="l" defTabSz="355600">
            <a:lnSpc>
              <a:spcPct val="90000"/>
            </a:lnSpc>
            <a:spcBef>
              <a:spcPct val="0"/>
            </a:spcBef>
            <a:spcAft>
              <a:spcPct val="15000"/>
            </a:spcAft>
            <a:buChar char="•"/>
          </a:pPr>
          <a:r>
            <a:rPr lang="fr-FR" sz="800" kern="1200" dirty="0"/>
            <a:t>Prise de connaissance des maquettes</a:t>
          </a:r>
        </a:p>
        <a:p>
          <a:pPr marL="57150" lvl="1" indent="-57150" algn="l" defTabSz="355600">
            <a:lnSpc>
              <a:spcPct val="90000"/>
            </a:lnSpc>
            <a:spcBef>
              <a:spcPct val="0"/>
            </a:spcBef>
            <a:spcAft>
              <a:spcPct val="15000"/>
            </a:spcAft>
            <a:buChar char="•"/>
          </a:pPr>
          <a:r>
            <a:rPr lang="fr-FR" sz="800" kern="1200" dirty="0"/>
            <a:t>Prise de connaissances des documentations </a:t>
          </a:r>
        </a:p>
        <a:p>
          <a:pPr marL="57150" lvl="1" indent="-57150" algn="l" defTabSz="355600">
            <a:lnSpc>
              <a:spcPct val="90000"/>
            </a:lnSpc>
            <a:spcBef>
              <a:spcPct val="0"/>
            </a:spcBef>
            <a:spcAft>
              <a:spcPct val="15000"/>
            </a:spcAft>
            <a:buChar char="•"/>
          </a:pPr>
          <a:r>
            <a:rPr lang="fr-FR" sz="800" kern="1200" dirty="0"/>
            <a:t>Définition des données d’entrées et de sorties de l’application</a:t>
          </a:r>
        </a:p>
      </dsp:txBody>
      <dsp:txXfrm rot="-5400000">
        <a:off x="848321" y="38877"/>
        <a:ext cx="7098761" cy="710819"/>
      </dsp:txXfrm>
    </dsp:sp>
    <dsp:sp modelId="{8C67A3B1-B364-431C-8317-18E08A52CA40}">
      <dsp:nvSpPr>
        <dsp:cNvPr id="0" name=""/>
        <dsp:cNvSpPr/>
      </dsp:nvSpPr>
      <dsp:spPr>
        <a:xfrm rot="5400000">
          <a:off x="-181783" y="1278090"/>
          <a:ext cx="1211888" cy="848321"/>
        </a:xfrm>
        <a:prstGeom prst="chevron">
          <a:avLst/>
        </a:prstGeom>
        <a:solidFill>
          <a:schemeClr val="accent4">
            <a:hueOff val="2450223"/>
            <a:satOff val="-10194"/>
            <a:lumOff val="2402"/>
            <a:alphaOff val="0"/>
          </a:schemeClr>
        </a:solidFill>
        <a:ln w="12700" cap="flat" cmpd="sng" algn="ctr">
          <a:solidFill>
            <a:schemeClr val="accent4">
              <a:hueOff val="2450223"/>
              <a:satOff val="-10194"/>
              <a:lumOff val="24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fr-FR" sz="2000" kern="1200" dirty="0"/>
            <a:t>Sprint 2</a:t>
          </a:r>
        </a:p>
      </dsp:txBody>
      <dsp:txXfrm rot="-5400000">
        <a:off x="1" y="1520468"/>
        <a:ext cx="848321" cy="363567"/>
      </dsp:txXfrm>
    </dsp:sp>
    <dsp:sp modelId="{CADD16DE-ECB3-4D11-B557-94D48592F7C5}">
      <dsp:nvSpPr>
        <dsp:cNvPr id="0" name=""/>
        <dsp:cNvSpPr/>
      </dsp:nvSpPr>
      <dsp:spPr>
        <a:xfrm rot="5400000">
          <a:off x="4023065" y="-2078436"/>
          <a:ext cx="787727" cy="7137215"/>
        </a:xfrm>
        <a:prstGeom prst="round2SameRect">
          <a:avLst/>
        </a:prstGeom>
        <a:solidFill>
          <a:schemeClr val="lt1">
            <a:alpha val="90000"/>
            <a:hueOff val="0"/>
            <a:satOff val="0"/>
            <a:lumOff val="0"/>
            <a:alphaOff val="0"/>
          </a:schemeClr>
        </a:solidFill>
        <a:ln w="12700" cap="flat" cmpd="sng" algn="ctr">
          <a:solidFill>
            <a:schemeClr val="accent4">
              <a:hueOff val="2450223"/>
              <a:satOff val="-10194"/>
              <a:lumOff val="24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080" rIns="5080" bIns="5080" numCol="1" spcCol="1270" anchor="ctr" anchorCtr="0">
          <a:noAutofit/>
        </a:bodyPr>
        <a:lstStyle/>
        <a:p>
          <a:pPr marL="57150" lvl="1" indent="-57150" algn="l" defTabSz="355600">
            <a:lnSpc>
              <a:spcPct val="90000"/>
            </a:lnSpc>
            <a:spcBef>
              <a:spcPct val="0"/>
            </a:spcBef>
            <a:spcAft>
              <a:spcPct val="15000"/>
            </a:spcAft>
            <a:buChar char="•"/>
          </a:pPr>
          <a:r>
            <a:rPr lang="fr-FR" sz="800" kern="1200" dirty="0"/>
            <a:t>Front : Création du fichier de base html + pages secondaires</a:t>
          </a:r>
        </a:p>
        <a:p>
          <a:pPr marL="57150" lvl="1" indent="-57150" algn="l" defTabSz="355600">
            <a:lnSpc>
              <a:spcPct val="90000"/>
            </a:lnSpc>
            <a:spcBef>
              <a:spcPct val="0"/>
            </a:spcBef>
            <a:spcAft>
              <a:spcPct val="15000"/>
            </a:spcAft>
            <a:buChar char="•"/>
          </a:pPr>
          <a:r>
            <a:rPr lang="fr-FR" sz="800" kern="1200" dirty="0"/>
            <a:t>Back :</a:t>
          </a:r>
        </a:p>
        <a:p>
          <a:pPr marL="114300" lvl="2" indent="-57150" algn="l" defTabSz="355600">
            <a:lnSpc>
              <a:spcPct val="90000"/>
            </a:lnSpc>
            <a:spcBef>
              <a:spcPct val="0"/>
            </a:spcBef>
            <a:spcAft>
              <a:spcPct val="15000"/>
            </a:spcAft>
            <a:buChar char="•"/>
          </a:pPr>
          <a:r>
            <a:rPr lang="fr-FR" sz="800" kern="1200" dirty="0"/>
            <a:t>Création du fichier python principal comportant les liens entre les pages </a:t>
          </a:r>
        </a:p>
        <a:p>
          <a:pPr marL="114300" lvl="2" indent="-57150" algn="l" defTabSz="355600">
            <a:lnSpc>
              <a:spcPct val="90000"/>
            </a:lnSpc>
            <a:spcBef>
              <a:spcPct val="0"/>
            </a:spcBef>
            <a:spcAft>
              <a:spcPct val="15000"/>
            </a:spcAft>
            <a:buChar char="•"/>
          </a:pPr>
          <a:r>
            <a:rPr lang="fr-FR" sz="800" kern="1200" dirty="0"/>
            <a:t>Définition des tables de la base de données, ainsi que les champs et leur format : création de la base de données</a:t>
          </a:r>
        </a:p>
        <a:p>
          <a:pPr marL="57150" lvl="1" indent="-57150" algn="l" defTabSz="355600">
            <a:lnSpc>
              <a:spcPct val="90000"/>
            </a:lnSpc>
            <a:spcBef>
              <a:spcPct val="0"/>
            </a:spcBef>
            <a:spcAft>
              <a:spcPct val="15000"/>
            </a:spcAft>
            <a:buChar char="•"/>
          </a:pPr>
          <a:r>
            <a:rPr lang="fr-FR" sz="800" kern="1200" dirty="0"/>
            <a:t>Test : premier test : dans une version locale tester l’application en navigant entre les diverses pages</a:t>
          </a:r>
        </a:p>
      </dsp:txBody>
      <dsp:txXfrm rot="-5400000">
        <a:off x="848321" y="1134762"/>
        <a:ext cx="7098761" cy="710819"/>
      </dsp:txXfrm>
    </dsp:sp>
    <dsp:sp modelId="{261F8DFA-3FA5-4BDB-B0BA-CC2760A8922F}">
      <dsp:nvSpPr>
        <dsp:cNvPr id="0" name=""/>
        <dsp:cNvSpPr/>
      </dsp:nvSpPr>
      <dsp:spPr>
        <a:xfrm rot="5400000">
          <a:off x="-181783" y="2373976"/>
          <a:ext cx="1211888" cy="848321"/>
        </a:xfrm>
        <a:prstGeom prst="chevron">
          <a:avLst/>
        </a:prstGeom>
        <a:solidFill>
          <a:schemeClr val="accent4">
            <a:hueOff val="4900445"/>
            <a:satOff val="-20388"/>
            <a:lumOff val="4804"/>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fr-FR" sz="2000" kern="1200" dirty="0"/>
            <a:t>Sprint 3</a:t>
          </a:r>
        </a:p>
      </dsp:txBody>
      <dsp:txXfrm rot="-5400000">
        <a:off x="1" y="2616354"/>
        <a:ext cx="848321" cy="363567"/>
      </dsp:txXfrm>
    </dsp:sp>
    <dsp:sp modelId="{463975F0-2615-4909-B5D6-0880D3E5000A}">
      <dsp:nvSpPr>
        <dsp:cNvPr id="0" name=""/>
        <dsp:cNvSpPr/>
      </dsp:nvSpPr>
      <dsp:spPr>
        <a:xfrm rot="5400000">
          <a:off x="4023065" y="-982551"/>
          <a:ext cx="787727" cy="7137215"/>
        </a:xfrm>
        <a:prstGeom prst="round2SameRect">
          <a:avLst/>
        </a:prstGeom>
        <a:solidFill>
          <a:schemeClr val="lt1">
            <a:alpha val="90000"/>
            <a:hueOff val="0"/>
            <a:satOff val="0"/>
            <a:lumOff val="0"/>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080" rIns="5080" bIns="5080" numCol="1" spcCol="1270" anchor="ctr" anchorCtr="0">
          <a:noAutofit/>
        </a:bodyPr>
        <a:lstStyle/>
        <a:p>
          <a:pPr marL="57150" lvl="1" indent="-57150" algn="l" defTabSz="355600">
            <a:lnSpc>
              <a:spcPct val="90000"/>
            </a:lnSpc>
            <a:spcBef>
              <a:spcPct val="0"/>
            </a:spcBef>
            <a:spcAft>
              <a:spcPct val="15000"/>
            </a:spcAft>
            <a:buChar char="•"/>
          </a:pPr>
          <a:r>
            <a:rPr lang="fr-FR" sz="800" kern="1200" dirty="0"/>
            <a:t>Front :</a:t>
          </a:r>
        </a:p>
        <a:p>
          <a:pPr marL="114300" lvl="2" indent="-57150" algn="l" defTabSz="355600">
            <a:lnSpc>
              <a:spcPct val="90000"/>
            </a:lnSpc>
            <a:spcBef>
              <a:spcPct val="0"/>
            </a:spcBef>
            <a:spcAft>
              <a:spcPct val="15000"/>
            </a:spcAft>
            <a:buChar char="•"/>
          </a:pPr>
          <a:r>
            <a:rPr lang="fr-FR" sz="800" kern="1200" dirty="0"/>
            <a:t>Création du fichier CSS prenant en compte la charte graphique imposée (couleurs, polices…)</a:t>
          </a:r>
        </a:p>
        <a:p>
          <a:pPr marL="114300" lvl="2" indent="-57150" algn="l" defTabSz="355600">
            <a:lnSpc>
              <a:spcPct val="90000"/>
            </a:lnSpc>
            <a:spcBef>
              <a:spcPct val="0"/>
            </a:spcBef>
            <a:spcAft>
              <a:spcPct val="15000"/>
            </a:spcAft>
            <a:buChar char="•"/>
          </a:pPr>
          <a:r>
            <a:rPr lang="fr-FR" sz="800" kern="1200" dirty="0"/>
            <a:t>Développement des pages html : insertion des tableaux, titres, etc… A ce stade des fausses données seront utilisées</a:t>
          </a:r>
        </a:p>
        <a:p>
          <a:pPr marL="57150" lvl="1" indent="-57150" algn="l" defTabSz="355600">
            <a:lnSpc>
              <a:spcPct val="90000"/>
            </a:lnSpc>
            <a:spcBef>
              <a:spcPct val="0"/>
            </a:spcBef>
            <a:spcAft>
              <a:spcPct val="15000"/>
            </a:spcAft>
            <a:buChar char="•"/>
          </a:pPr>
          <a:r>
            <a:rPr lang="fr-FR" sz="800" kern="1200" dirty="0"/>
            <a:t>Back : développement des fonctions python (celles dialoguant avec l’API et celles dialoguant avec la base de données) + tests unitaires</a:t>
          </a:r>
        </a:p>
      </dsp:txBody>
      <dsp:txXfrm rot="-5400000">
        <a:off x="848321" y="2230647"/>
        <a:ext cx="7098761" cy="710819"/>
      </dsp:txXfrm>
    </dsp:sp>
    <dsp:sp modelId="{A93AD97D-1382-4C01-9C54-C699C7176658}">
      <dsp:nvSpPr>
        <dsp:cNvPr id="0" name=""/>
        <dsp:cNvSpPr/>
      </dsp:nvSpPr>
      <dsp:spPr>
        <a:xfrm rot="5400000">
          <a:off x="-181783" y="3469861"/>
          <a:ext cx="1211888" cy="848321"/>
        </a:xfrm>
        <a:prstGeom prst="chevron">
          <a:avLst/>
        </a:prstGeom>
        <a:solidFill>
          <a:schemeClr val="accent4">
            <a:hueOff val="7350668"/>
            <a:satOff val="-30583"/>
            <a:lumOff val="7206"/>
            <a:alphaOff val="0"/>
          </a:schemeClr>
        </a:solidFill>
        <a:ln w="12700" cap="flat" cmpd="sng" algn="ctr">
          <a:solidFill>
            <a:schemeClr val="accent4">
              <a:hueOff val="7350668"/>
              <a:satOff val="-30583"/>
              <a:lumOff val="72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fr-FR" sz="2000" kern="1200" dirty="0"/>
            <a:t>Sprint 4</a:t>
          </a:r>
        </a:p>
      </dsp:txBody>
      <dsp:txXfrm rot="-5400000">
        <a:off x="1" y="3712239"/>
        <a:ext cx="848321" cy="363567"/>
      </dsp:txXfrm>
    </dsp:sp>
    <dsp:sp modelId="{A699915B-E6AD-40FC-8734-48836E7DF04E}">
      <dsp:nvSpPr>
        <dsp:cNvPr id="0" name=""/>
        <dsp:cNvSpPr/>
      </dsp:nvSpPr>
      <dsp:spPr>
        <a:xfrm rot="5400000">
          <a:off x="4023065" y="113334"/>
          <a:ext cx="787727" cy="7137215"/>
        </a:xfrm>
        <a:prstGeom prst="round2SameRect">
          <a:avLst/>
        </a:prstGeom>
        <a:solidFill>
          <a:schemeClr val="lt1">
            <a:alpha val="90000"/>
            <a:hueOff val="0"/>
            <a:satOff val="0"/>
            <a:lumOff val="0"/>
            <a:alphaOff val="0"/>
          </a:schemeClr>
        </a:solidFill>
        <a:ln w="12700" cap="flat" cmpd="sng" algn="ctr">
          <a:solidFill>
            <a:schemeClr val="accent4">
              <a:hueOff val="7350668"/>
              <a:satOff val="-30583"/>
              <a:lumOff val="72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080" rIns="5080" bIns="5080" numCol="1" spcCol="1270" anchor="ctr" anchorCtr="0">
          <a:noAutofit/>
        </a:bodyPr>
        <a:lstStyle/>
        <a:p>
          <a:pPr marL="57150" lvl="1" indent="-57150" algn="l" defTabSz="355600">
            <a:lnSpc>
              <a:spcPct val="90000"/>
            </a:lnSpc>
            <a:spcBef>
              <a:spcPct val="0"/>
            </a:spcBef>
            <a:spcAft>
              <a:spcPct val="15000"/>
            </a:spcAft>
            <a:buChar char="•"/>
          </a:pPr>
          <a:r>
            <a:rPr lang="fr-FR" sz="800" kern="1200" dirty="0"/>
            <a:t>Intégrer les données de la base de données dans le code html</a:t>
          </a:r>
        </a:p>
        <a:p>
          <a:pPr marL="57150" lvl="1" indent="-57150" algn="l" defTabSz="355600">
            <a:lnSpc>
              <a:spcPct val="90000"/>
            </a:lnSpc>
            <a:spcBef>
              <a:spcPct val="0"/>
            </a:spcBef>
            <a:spcAft>
              <a:spcPct val="15000"/>
            </a:spcAft>
            <a:buChar char="•"/>
          </a:pPr>
          <a:r>
            <a:rPr lang="fr-FR" sz="800" kern="1200" dirty="0"/>
            <a:t>Effectuer des test d’intégration</a:t>
          </a:r>
        </a:p>
        <a:p>
          <a:pPr marL="57150" lvl="1" indent="-57150" algn="l" defTabSz="355600">
            <a:lnSpc>
              <a:spcPct val="90000"/>
            </a:lnSpc>
            <a:spcBef>
              <a:spcPct val="0"/>
            </a:spcBef>
            <a:spcAft>
              <a:spcPct val="15000"/>
            </a:spcAft>
            <a:buChar char="•"/>
          </a:pPr>
          <a:r>
            <a:rPr lang="fr-FR" sz="800" kern="1200" dirty="0"/>
            <a:t>Revoir le code CSS et intégrer du </a:t>
          </a:r>
          <a:r>
            <a:rPr lang="fr-FR" sz="800" kern="1200" dirty="0" err="1"/>
            <a:t>js</a:t>
          </a:r>
          <a:r>
            <a:rPr lang="fr-FR" sz="800" kern="1200" dirty="0"/>
            <a:t> si nécessaire pour améliorer la mise en page</a:t>
          </a:r>
        </a:p>
        <a:p>
          <a:pPr marL="57150" lvl="1" indent="-57150" algn="l" defTabSz="355600">
            <a:lnSpc>
              <a:spcPct val="90000"/>
            </a:lnSpc>
            <a:spcBef>
              <a:spcPct val="0"/>
            </a:spcBef>
            <a:spcAft>
              <a:spcPct val="15000"/>
            </a:spcAft>
            <a:buChar char="•"/>
          </a:pPr>
          <a:r>
            <a:rPr lang="fr-FR" sz="800" kern="1200" dirty="0"/>
            <a:t>Test complet de l’application en local</a:t>
          </a:r>
        </a:p>
      </dsp:txBody>
      <dsp:txXfrm rot="-5400000">
        <a:off x="848321" y="3326532"/>
        <a:ext cx="7098761" cy="710819"/>
      </dsp:txXfrm>
    </dsp:sp>
    <dsp:sp modelId="{682F9789-EDA9-4292-813D-E384E3372184}">
      <dsp:nvSpPr>
        <dsp:cNvPr id="0" name=""/>
        <dsp:cNvSpPr/>
      </dsp:nvSpPr>
      <dsp:spPr>
        <a:xfrm rot="5400000">
          <a:off x="-181783" y="4565746"/>
          <a:ext cx="1211888" cy="848321"/>
        </a:xfrm>
        <a:prstGeom prst="chevron">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fr-FR" sz="2000" kern="1200" dirty="0"/>
            <a:t>Sprint 5</a:t>
          </a:r>
        </a:p>
      </dsp:txBody>
      <dsp:txXfrm rot="-5400000">
        <a:off x="1" y="4808124"/>
        <a:ext cx="848321" cy="363567"/>
      </dsp:txXfrm>
    </dsp:sp>
    <dsp:sp modelId="{E900E8B7-E849-4ACF-A859-307FA16BF47A}">
      <dsp:nvSpPr>
        <dsp:cNvPr id="0" name=""/>
        <dsp:cNvSpPr/>
      </dsp:nvSpPr>
      <dsp:spPr>
        <a:xfrm rot="5400000">
          <a:off x="4023065" y="1209219"/>
          <a:ext cx="787727" cy="7137215"/>
        </a:xfrm>
        <a:prstGeom prst="round2SameRect">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080" rIns="5080" bIns="5080" numCol="1" spcCol="1270" anchor="ctr" anchorCtr="0">
          <a:noAutofit/>
        </a:bodyPr>
        <a:lstStyle/>
        <a:p>
          <a:pPr marL="57150" lvl="1" indent="-57150" algn="l" defTabSz="355600">
            <a:lnSpc>
              <a:spcPct val="90000"/>
            </a:lnSpc>
            <a:spcBef>
              <a:spcPct val="0"/>
            </a:spcBef>
            <a:spcAft>
              <a:spcPct val="15000"/>
            </a:spcAft>
            <a:buChar char="•"/>
          </a:pPr>
          <a:r>
            <a:rPr lang="fr-FR" sz="800" kern="1200" dirty="0"/>
            <a:t>Déployer l’application en ligne</a:t>
          </a:r>
        </a:p>
        <a:p>
          <a:pPr marL="57150" lvl="1" indent="-57150" algn="l" defTabSz="355600">
            <a:lnSpc>
              <a:spcPct val="90000"/>
            </a:lnSpc>
            <a:spcBef>
              <a:spcPct val="0"/>
            </a:spcBef>
            <a:spcAft>
              <a:spcPct val="15000"/>
            </a:spcAft>
            <a:buChar char="•"/>
          </a:pPr>
          <a:r>
            <a:rPr lang="fr-FR" sz="800" kern="1200" dirty="0"/>
            <a:t>Tester l’application en ligne</a:t>
          </a:r>
        </a:p>
        <a:p>
          <a:pPr marL="57150" lvl="1" indent="-57150" algn="l" defTabSz="355600">
            <a:lnSpc>
              <a:spcPct val="90000"/>
            </a:lnSpc>
            <a:spcBef>
              <a:spcPct val="0"/>
            </a:spcBef>
            <a:spcAft>
              <a:spcPct val="15000"/>
            </a:spcAft>
            <a:buChar char="•"/>
          </a:pPr>
          <a:r>
            <a:rPr lang="fr-FR" sz="800" kern="1200" dirty="0"/>
            <a:t>Corriger si nécessaire le code </a:t>
          </a:r>
        </a:p>
      </dsp:txBody>
      <dsp:txXfrm rot="-5400000">
        <a:off x="848321" y="4422417"/>
        <a:ext cx="7098761" cy="71081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36781-F39D-49BE-A009-7F90C67974A4}"/>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957A9C1B-5D78-4A3F-A6CC-F99F613A65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E0B8689E-B51F-491C-8CBD-5F2D5571A21B}"/>
              </a:ext>
            </a:extLst>
          </p:cNvPr>
          <p:cNvSpPr>
            <a:spLocks noGrp="1"/>
          </p:cNvSpPr>
          <p:nvPr>
            <p:ph type="dt" sz="half" idx="10"/>
          </p:nvPr>
        </p:nvSpPr>
        <p:spPr/>
        <p:txBody>
          <a:bodyPr/>
          <a:lstStyle/>
          <a:p>
            <a:fld id="{1CCE940A-D9B8-4198-ADD1-81DB252D6663}" type="datetimeFigureOut">
              <a:rPr lang="fr-FR" smtClean="0"/>
              <a:t>02/08/2022</a:t>
            </a:fld>
            <a:endParaRPr lang="fr-FR"/>
          </a:p>
        </p:txBody>
      </p:sp>
      <p:sp>
        <p:nvSpPr>
          <p:cNvPr id="5" name="Espace réservé du pied de page 4">
            <a:extLst>
              <a:ext uri="{FF2B5EF4-FFF2-40B4-BE49-F238E27FC236}">
                <a16:creationId xmlns:a16="http://schemas.microsoft.com/office/drawing/2014/main" id="{5D644656-BA17-44EF-BC53-A63AC1093E9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4E33462-43A1-4CBA-A3ED-9E379BA69665}"/>
              </a:ext>
            </a:extLst>
          </p:cNvPr>
          <p:cNvSpPr>
            <a:spLocks noGrp="1"/>
          </p:cNvSpPr>
          <p:nvPr>
            <p:ph type="sldNum" sz="quarter" idx="12"/>
          </p:nvPr>
        </p:nvSpPr>
        <p:spPr/>
        <p:txBody>
          <a:bodyPr/>
          <a:lstStyle/>
          <a:p>
            <a:fld id="{EEBD2C9C-558F-481B-922E-15CB792C6738}" type="slidenum">
              <a:rPr lang="fr-FR" smtClean="0"/>
              <a:t>‹N°›</a:t>
            </a:fld>
            <a:endParaRPr lang="fr-FR"/>
          </a:p>
        </p:txBody>
      </p:sp>
    </p:spTree>
    <p:extLst>
      <p:ext uri="{BB962C8B-B14F-4D97-AF65-F5344CB8AC3E}">
        <p14:creationId xmlns:p14="http://schemas.microsoft.com/office/powerpoint/2010/main" val="2762556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C18CFC-C2DA-497D-A524-55C902C6A81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D7845719-493C-4264-B91C-49D877F93FE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6C5D3A6-64F7-4531-B8C3-EBC6989AB612}"/>
              </a:ext>
            </a:extLst>
          </p:cNvPr>
          <p:cNvSpPr>
            <a:spLocks noGrp="1"/>
          </p:cNvSpPr>
          <p:nvPr>
            <p:ph type="dt" sz="half" idx="10"/>
          </p:nvPr>
        </p:nvSpPr>
        <p:spPr/>
        <p:txBody>
          <a:bodyPr/>
          <a:lstStyle/>
          <a:p>
            <a:fld id="{1CCE940A-D9B8-4198-ADD1-81DB252D6663}" type="datetimeFigureOut">
              <a:rPr lang="fr-FR" smtClean="0"/>
              <a:t>02/08/2022</a:t>
            </a:fld>
            <a:endParaRPr lang="fr-FR"/>
          </a:p>
        </p:txBody>
      </p:sp>
      <p:sp>
        <p:nvSpPr>
          <p:cNvPr id="5" name="Espace réservé du pied de page 4">
            <a:extLst>
              <a:ext uri="{FF2B5EF4-FFF2-40B4-BE49-F238E27FC236}">
                <a16:creationId xmlns:a16="http://schemas.microsoft.com/office/drawing/2014/main" id="{BD7E2BEF-F081-439D-98D5-18257117D28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688EBCD-8968-46E6-AFCC-391292CBC312}"/>
              </a:ext>
            </a:extLst>
          </p:cNvPr>
          <p:cNvSpPr>
            <a:spLocks noGrp="1"/>
          </p:cNvSpPr>
          <p:nvPr>
            <p:ph type="sldNum" sz="quarter" idx="12"/>
          </p:nvPr>
        </p:nvSpPr>
        <p:spPr/>
        <p:txBody>
          <a:bodyPr/>
          <a:lstStyle/>
          <a:p>
            <a:fld id="{EEBD2C9C-558F-481B-922E-15CB792C6738}" type="slidenum">
              <a:rPr lang="fr-FR" smtClean="0"/>
              <a:t>‹N°›</a:t>
            </a:fld>
            <a:endParaRPr lang="fr-FR"/>
          </a:p>
        </p:txBody>
      </p:sp>
    </p:spTree>
    <p:extLst>
      <p:ext uri="{BB962C8B-B14F-4D97-AF65-F5344CB8AC3E}">
        <p14:creationId xmlns:p14="http://schemas.microsoft.com/office/powerpoint/2010/main" val="4123357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048B81B-C105-4EB2-BEAD-689BCE641094}"/>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FE62FFC6-A378-43A7-BBF4-DB5BC1BD4BAD}"/>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A5F0361-646D-4051-A124-867985EA3810}"/>
              </a:ext>
            </a:extLst>
          </p:cNvPr>
          <p:cNvSpPr>
            <a:spLocks noGrp="1"/>
          </p:cNvSpPr>
          <p:nvPr>
            <p:ph type="dt" sz="half" idx="10"/>
          </p:nvPr>
        </p:nvSpPr>
        <p:spPr/>
        <p:txBody>
          <a:bodyPr/>
          <a:lstStyle/>
          <a:p>
            <a:fld id="{1CCE940A-D9B8-4198-ADD1-81DB252D6663}" type="datetimeFigureOut">
              <a:rPr lang="fr-FR" smtClean="0"/>
              <a:t>02/08/2022</a:t>
            </a:fld>
            <a:endParaRPr lang="fr-FR"/>
          </a:p>
        </p:txBody>
      </p:sp>
      <p:sp>
        <p:nvSpPr>
          <p:cNvPr id="5" name="Espace réservé du pied de page 4">
            <a:extLst>
              <a:ext uri="{FF2B5EF4-FFF2-40B4-BE49-F238E27FC236}">
                <a16:creationId xmlns:a16="http://schemas.microsoft.com/office/drawing/2014/main" id="{FE3A5A7A-1302-4032-A950-4556A101A52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97D6BD0-BB35-4E02-A0BC-C352A5F217BF}"/>
              </a:ext>
            </a:extLst>
          </p:cNvPr>
          <p:cNvSpPr>
            <a:spLocks noGrp="1"/>
          </p:cNvSpPr>
          <p:nvPr>
            <p:ph type="sldNum" sz="quarter" idx="12"/>
          </p:nvPr>
        </p:nvSpPr>
        <p:spPr/>
        <p:txBody>
          <a:bodyPr/>
          <a:lstStyle/>
          <a:p>
            <a:fld id="{EEBD2C9C-558F-481B-922E-15CB792C6738}" type="slidenum">
              <a:rPr lang="fr-FR" smtClean="0"/>
              <a:t>‹N°›</a:t>
            </a:fld>
            <a:endParaRPr lang="fr-FR"/>
          </a:p>
        </p:txBody>
      </p:sp>
    </p:spTree>
    <p:extLst>
      <p:ext uri="{BB962C8B-B14F-4D97-AF65-F5344CB8AC3E}">
        <p14:creationId xmlns:p14="http://schemas.microsoft.com/office/powerpoint/2010/main" val="3671773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FAAF06-8FA3-40C3-8871-09A578B8C7F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8DB73F9-CDEA-48B2-9422-BA0904441020}"/>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8D6DAB5-67E1-4880-938D-25B9519A41C7}"/>
              </a:ext>
            </a:extLst>
          </p:cNvPr>
          <p:cNvSpPr>
            <a:spLocks noGrp="1"/>
          </p:cNvSpPr>
          <p:nvPr>
            <p:ph type="dt" sz="half" idx="10"/>
          </p:nvPr>
        </p:nvSpPr>
        <p:spPr/>
        <p:txBody>
          <a:bodyPr/>
          <a:lstStyle/>
          <a:p>
            <a:fld id="{1CCE940A-D9B8-4198-ADD1-81DB252D6663}" type="datetimeFigureOut">
              <a:rPr lang="fr-FR" smtClean="0"/>
              <a:t>02/08/2022</a:t>
            </a:fld>
            <a:endParaRPr lang="fr-FR"/>
          </a:p>
        </p:txBody>
      </p:sp>
      <p:sp>
        <p:nvSpPr>
          <p:cNvPr id="5" name="Espace réservé du pied de page 4">
            <a:extLst>
              <a:ext uri="{FF2B5EF4-FFF2-40B4-BE49-F238E27FC236}">
                <a16:creationId xmlns:a16="http://schemas.microsoft.com/office/drawing/2014/main" id="{CAB88EEA-46D8-4EF3-81B2-DEEF38C4D14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15EC54B-7FE7-4B92-92AB-DE4217132899}"/>
              </a:ext>
            </a:extLst>
          </p:cNvPr>
          <p:cNvSpPr>
            <a:spLocks noGrp="1"/>
          </p:cNvSpPr>
          <p:nvPr>
            <p:ph type="sldNum" sz="quarter" idx="12"/>
          </p:nvPr>
        </p:nvSpPr>
        <p:spPr/>
        <p:txBody>
          <a:bodyPr/>
          <a:lstStyle/>
          <a:p>
            <a:fld id="{EEBD2C9C-558F-481B-922E-15CB792C6738}" type="slidenum">
              <a:rPr lang="fr-FR" smtClean="0"/>
              <a:t>‹N°›</a:t>
            </a:fld>
            <a:endParaRPr lang="fr-FR"/>
          </a:p>
        </p:txBody>
      </p:sp>
    </p:spTree>
    <p:extLst>
      <p:ext uri="{BB962C8B-B14F-4D97-AF65-F5344CB8AC3E}">
        <p14:creationId xmlns:p14="http://schemas.microsoft.com/office/powerpoint/2010/main" val="156693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BF1DEB-8485-4AF9-873F-6E458A589675}"/>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C18C23A1-001C-4660-9764-E41DD5D851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AD2193B6-EDDF-43F2-BCDC-542C08EDC943}"/>
              </a:ext>
            </a:extLst>
          </p:cNvPr>
          <p:cNvSpPr>
            <a:spLocks noGrp="1"/>
          </p:cNvSpPr>
          <p:nvPr>
            <p:ph type="dt" sz="half" idx="10"/>
          </p:nvPr>
        </p:nvSpPr>
        <p:spPr/>
        <p:txBody>
          <a:bodyPr/>
          <a:lstStyle/>
          <a:p>
            <a:fld id="{1CCE940A-D9B8-4198-ADD1-81DB252D6663}" type="datetimeFigureOut">
              <a:rPr lang="fr-FR" smtClean="0"/>
              <a:t>02/08/2022</a:t>
            </a:fld>
            <a:endParaRPr lang="fr-FR"/>
          </a:p>
        </p:txBody>
      </p:sp>
      <p:sp>
        <p:nvSpPr>
          <p:cNvPr id="5" name="Espace réservé du pied de page 4">
            <a:extLst>
              <a:ext uri="{FF2B5EF4-FFF2-40B4-BE49-F238E27FC236}">
                <a16:creationId xmlns:a16="http://schemas.microsoft.com/office/drawing/2014/main" id="{019B03F4-4F7A-4991-93F4-FDE8DBFF74D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FD49F5D-B974-4DCF-A796-134A59A55B14}"/>
              </a:ext>
            </a:extLst>
          </p:cNvPr>
          <p:cNvSpPr>
            <a:spLocks noGrp="1"/>
          </p:cNvSpPr>
          <p:nvPr>
            <p:ph type="sldNum" sz="quarter" idx="12"/>
          </p:nvPr>
        </p:nvSpPr>
        <p:spPr/>
        <p:txBody>
          <a:bodyPr/>
          <a:lstStyle/>
          <a:p>
            <a:fld id="{EEBD2C9C-558F-481B-922E-15CB792C6738}" type="slidenum">
              <a:rPr lang="fr-FR" smtClean="0"/>
              <a:t>‹N°›</a:t>
            </a:fld>
            <a:endParaRPr lang="fr-FR"/>
          </a:p>
        </p:txBody>
      </p:sp>
    </p:spTree>
    <p:extLst>
      <p:ext uri="{BB962C8B-B14F-4D97-AF65-F5344CB8AC3E}">
        <p14:creationId xmlns:p14="http://schemas.microsoft.com/office/powerpoint/2010/main" val="221341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A357AF-3FEA-4417-9CD2-BB68D51098D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3C55D0C-7AD0-4857-A920-ED629E78A31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8DE5AF8-8EF3-4CB2-9427-D11F796E5789}"/>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71E86D1-86F8-43C2-8679-69D8A5254015}"/>
              </a:ext>
            </a:extLst>
          </p:cNvPr>
          <p:cNvSpPr>
            <a:spLocks noGrp="1"/>
          </p:cNvSpPr>
          <p:nvPr>
            <p:ph type="dt" sz="half" idx="10"/>
          </p:nvPr>
        </p:nvSpPr>
        <p:spPr/>
        <p:txBody>
          <a:bodyPr/>
          <a:lstStyle/>
          <a:p>
            <a:fld id="{1CCE940A-D9B8-4198-ADD1-81DB252D6663}" type="datetimeFigureOut">
              <a:rPr lang="fr-FR" smtClean="0"/>
              <a:t>02/08/2022</a:t>
            </a:fld>
            <a:endParaRPr lang="fr-FR"/>
          </a:p>
        </p:txBody>
      </p:sp>
      <p:sp>
        <p:nvSpPr>
          <p:cNvPr id="6" name="Espace réservé du pied de page 5">
            <a:extLst>
              <a:ext uri="{FF2B5EF4-FFF2-40B4-BE49-F238E27FC236}">
                <a16:creationId xmlns:a16="http://schemas.microsoft.com/office/drawing/2014/main" id="{4D252BCE-3704-446E-951A-59C73D3AB40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853F2F3-82C8-41A1-B78C-FAAC7E30D033}"/>
              </a:ext>
            </a:extLst>
          </p:cNvPr>
          <p:cNvSpPr>
            <a:spLocks noGrp="1"/>
          </p:cNvSpPr>
          <p:nvPr>
            <p:ph type="sldNum" sz="quarter" idx="12"/>
          </p:nvPr>
        </p:nvSpPr>
        <p:spPr/>
        <p:txBody>
          <a:bodyPr/>
          <a:lstStyle/>
          <a:p>
            <a:fld id="{EEBD2C9C-558F-481B-922E-15CB792C6738}" type="slidenum">
              <a:rPr lang="fr-FR" smtClean="0"/>
              <a:t>‹N°›</a:t>
            </a:fld>
            <a:endParaRPr lang="fr-FR"/>
          </a:p>
        </p:txBody>
      </p:sp>
    </p:spTree>
    <p:extLst>
      <p:ext uri="{BB962C8B-B14F-4D97-AF65-F5344CB8AC3E}">
        <p14:creationId xmlns:p14="http://schemas.microsoft.com/office/powerpoint/2010/main" val="3000957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4F1C50-68C9-41B5-918F-1A75BDFA3F44}"/>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99226CC-88AA-4A38-A8B4-B3D0BD3481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CC1CF31-F42D-4B7D-A31B-17D01CAEC7E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5D423B16-A07E-4D68-A7C2-3DC6CEF17F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657BA32-9832-4522-8740-20690AB8079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890A1BED-CA46-4EDB-A3F8-7A04A1914CFC}"/>
              </a:ext>
            </a:extLst>
          </p:cNvPr>
          <p:cNvSpPr>
            <a:spLocks noGrp="1"/>
          </p:cNvSpPr>
          <p:nvPr>
            <p:ph type="dt" sz="half" idx="10"/>
          </p:nvPr>
        </p:nvSpPr>
        <p:spPr/>
        <p:txBody>
          <a:bodyPr/>
          <a:lstStyle/>
          <a:p>
            <a:fld id="{1CCE940A-D9B8-4198-ADD1-81DB252D6663}" type="datetimeFigureOut">
              <a:rPr lang="fr-FR" smtClean="0"/>
              <a:t>02/08/2022</a:t>
            </a:fld>
            <a:endParaRPr lang="fr-FR"/>
          </a:p>
        </p:txBody>
      </p:sp>
      <p:sp>
        <p:nvSpPr>
          <p:cNvPr id="8" name="Espace réservé du pied de page 7">
            <a:extLst>
              <a:ext uri="{FF2B5EF4-FFF2-40B4-BE49-F238E27FC236}">
                <a16:creationId xmlns:a16="http://schemas.microsoft.com/office/drawing/2014/main" id="{C6D691C2-038B-401A-9932-AC0342D15E2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5A611CC9-22BB-49E0-B440-CDEECF9626AA}"/>
              </a:ext>
            </a:extLst>
          </p:cNvPr>
          <p:cNvSpPr>
            <a:spLocks noGrp="1"/>
          </p:cNvSpPr>
          <p:nvPr>
            <p:ph type="sldNum" sz="quarter" idx="12"/>
          </p:nvPr>
        </p:nvSpPr>
        <p:spPr/>
        <p:txBody>
          <a:bodyPr/>
          <a:lstStyle/>
          <a:p>
            <a:fld id="{EEBD2C9C-558F-481B-922E-15CB792C6738}" type="slidenum">
              <a:rPr lang="fr-FR" smtClean="0"/>
              <a:t>‹N°›</a:t>
            </a:fld>
            <a:endParaRPr lang="fr-FR"/>
          </a:p>
        </p:txBody>
      </p:sp>
    </p:spTree>
    <p:extLst>
      <p:ext uri="{BB962C8B-B14F-4D97-AF65-F5344CB8AC3E}">
        <p14:creationId xmlns:p14="http://schemas.microsoft.com/office/powerpoint/2010/main" val="321103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95F5DD-E7A7-44EB-940C-AE36D3396FBC}"/>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6FA14E7-62EC-46BB-B8E3-46A61797824D}"/>
              </a:ext>
            </a:extLst>
          </p:cNvPr>
          <p:cNvSpPr>
            <a:spLocks noGrp="1"/>
          </p:cNvSpPr>
          <p:nvPr>
            <p:ph type="dt" sz="half" idx="10"/>
          </p:nvPr>
        </p:nvSpPr>
        <p:spPr/>
        <p:txBody>
          <a:bodyPr/>
          <a:lstStyle/>
          <a:p>
            <a:fld id="{1CCE940A-D9B8-4198-ADD1-81DB252D6663}" type="datetimeFigureOut">
              <a:rPr lang="fr-FR" smtClean="0"/>
              <a:t>02/08/2022</a:t>
            </a:fld>
            <a:endParaRPr lang="fr-FR"/>
          </a:p>
        </p:txBody>
      </p:sp>
      <p:sp>
        <p:nvSpPr>
          <p:cNvPr id="4" name="Espace réservé du pied de page 3">
            <a:extLst>
              <a:ext uri="{FF2B5EF4-FFF2-40B4-BE49-F238E27FC236}">
                <a16:creationId xmlns:a16="http://schemas.microsoft.com/office/drawing/2014/main" id="{0E65EF64-90F1-4AC4-B9C5-3CFAE32CF66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6E8321D-9AAB-4D4F-88E1-E666357CBAA5}"/>
              </a:ext>
            </a:extLst>
          </p:cNvPr>
          <p:cNvSpPr>
            <a:spLocks noGrp="1"/>
          </p:cNvSpPr>
          <p:nvPr>
            <p:ph type="sldNum" sz="quarter" idx="12"/>
          </p:nvPr>
        </p:nvSpPr>
        <p:spPr/>
        <p:txBody>
          <a:bodyPr/>
          <a:lstStyle/>
          <a:p>
            <a:fld id="{EEBD2C9C-558F-481B-922E-15CB792C6738}" type="slidenum">
              <a:rPr lang="fr-FR" smtClean="0"/>
              <a:t>‹N°›</a:t>
            </a:fld>
            <a:endParaRPr lang="fr-FR"/>
          </a:p>
        </p:txBody>
      </p:sp>
    </p:spTree>
    <p:extLst>
      <p:ext uri="{BB962C8B-B14F-4D97-AF65-F5344CB8AC3E}">
        <p14:creationId xmlns:p14="http://schemas.microsoft.com/office/powerpoint/2010/main" val="3532100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4FFCB37-8098-4178-AB11-651DBC7C75DF}"/>
              </a:ext>
            </a:extLst>
          </p:cNvPr>
          <p:cNvSpPr>
            <a:spLocks noGrp="1"/>
          </p:cNvSpPr>
          <p:nvPr>
            <p:ph type="dt" sz="half" idx="10"/>
          </p:nvPr>
        </p:nvSpPr>
        <p:spPr/>
        <p:txBody>
          <a:bodyPr/>
          <a:lstStyle/>
          <a:p>
            <a:fld id="{1CCE940A-D9B8-4198-ADD1-81DB252D6663}" type="datetimeFigureOut">
              <a:rPr lang="fr-FR" smtClean="0"/>
              <a:t>02/08/2022</a:t>
            </a:fld>
            <a:endParaRPr lang="fr-FR"/>
          </a:p>
        </p:txBody>
      </p:sp>
      <p:sp>
        <p:nvSpPr>
          <p:cNvPr id="3" name="Espace réservé du pied de page 2">
            <a:extLst>
              <a:ext uri="{FF2B5EF4-FFF2-40B4-BE49-F238E27FC236}">
                <a16:creationId xmlns:a16="http://schemas.microsoft.com/office/drawing/2014/main" id="{1A7BBC15-BEDB-4CF3-B706-33651ECA4EF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7027CE60-75C2-4BE3-ACD0-FA6D92E2B69E}"/>
              </a:ext>
            </a:extLst>
          </p:cNvPr>
          <p:cNvSpPr>
            <a:spLocks noGrp="1"/>
          </p:cNvSpPr>
          <p:nvPr>
            <p:ph type="sldNum" sz="quarter" idx="12"/>
          </p:nvPr>
        </p:nvSpPr>
        <p:spPr/>
        <p:txBody>
          <a:bodyPr/>
          <a:lstStyle/>
          <a:p>
            <a:fld id="{EEBD2C9C-558F-481B-922E-15CB792C6738}" type="slidenum">
              <a:rPr lang="fr-FR" smtClean="0"/>
              <a:t>‹N°›</a:t>
            </a:fld>
            <a:endParaRPr lang="fr-FR"/>
          </a:p>
        </p:txBody>
      </p:sp>
    </p:spTree>
    <p:extLst>
      <p:ext uri="{BB962C8B-B14F-4D97-AF65-F5344CB8AC3E}">
        <p14:creationId xmlns:p14="http://schemas.microsoft.com/office/powerpoint/2010/main" val="2353763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8DF46B-6209-4D48-AC31-C5FD5F59F13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7EB46DFF-9640-4356-AB3B-EB01EB48A8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E0D64091-F655-48EB-BF64-1D73B9052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0A4849B-3345-49FA-B4CD-9F699FEE0EC3}"/>
              </a:ext>
            </a:extLst>
          </p:cNvPr>
          <p:cNvSpPr>
            <a:spLocks noGrp="1"/>
          </p:cNvSpPr>
          <p:nvPr>
            <p:ph type="dt" sz="half" idx="10"/>
          </p:nvPr>
        </p:nvSpPr>
        <p:spPr/>
        <p:txBody>
          <a:bodyPr/>
          <a:lstStyle/>
          <a:p>
            <a:fld id="{1CCE940A-D9B8-4198-ADD1-81DB252D6663}" type="datetimeFigureOut">
              <a:rPr lang="fr-FR" smtClean="0"/>
              <a:t>02/08/2022</a:t>
            </a:fld>
            <a:endParaRPr lang="fr-FR"/>
          </a:p>
        </p:txBody>
      </p:sp>
      <p:sp>
        <p:nvSpPr>
          <p:cNvPr id="6" name="Espace réservé du pied de page 5">
            <a:extLst>
              <a:ext uri="{FF2B5EF4-FFF2-40B4-BE49-F238E27FC236}">
                <a16:creationId xmlns:a16="http://schemas.microsoft.com/office/drawing/2014/main" id="{82C0066B-1EA3-473F-AFB6-8AD132A9644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E9850F6-BCD9-4474-928F-6516B2EEC90B}"/>
              </a:ext>
            </a:extLst>
          </p:cNvPr>
          <p:cNvSpPr>
            <a:spLocks noGrp="1"/>
          </p:cNvSpPr>
          <p:nvPr>
            <p:ph type="sldNum" sz="quarter" idx="12"/>
          </p:nvPr>
        </p:nvSpPr>
        <p:spPr/>
        <p:txBody>
          <a:bodyPr/>
          <a:lstStyle/>
          <a:p>
            <a:fld id="{EEBD2C9C-558F-481B-922E-15CB792C6738}" type="slidenum">
              <a:rPr lang="fr-FR" smtClean="0"/>
              <a:t>‹N°›</a:t>
            </a:fld>
            <a:endParaRPr lang="fr-FR"/>
          </a:p>
        </p:txBody>
      </p:sp>
    </p:spTree>
    <p:extLst>
      <p:ext uri="{BB962C8B-B14F-4D97-AF65-F5344CB8AC3E}">
        <p14:creationId xmlns:p14="http://schemas.microsoft.com/office/powerpoint/2010/main" val="3018282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59CD86-3CE8-4ABD-B91E-2A945272C7E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A00C570-E2A3-4AD2-AB84-6E95B9C794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73801CE-DD77-4420-8DAE-0768433D36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6EE5D8F-21FE-4F29-BF80-7728D0F21764}"/>
              </a:ext>
            </a:extLst>
          </p:cNvPr>
          <p:cNvSpPr>
            <a:spLocks noGrp="1"/>
          </p:cNvSpPr>
          <p:nvPr>
            <p:ph type="dt" sz="half" idx="10"/>
          </p:nvPr>
        </p:nvSpPr>
        <p:spPr/>
        <p:txBody>
          <a:bodyPr/>
          <a:lstStyle/>
          <a:p>
            <a:fld id="{1CCE940A-D9B8-4198-ADD1-81DB252D6663}" type="datetimeFigureOut">
              <a:rPr lang="fr-FR" smtClean="0"/>
              <a:t>02/08/2022</a:t>
            </a:fld>
            <a:endParaRPr lang="fr-FR"/>
          </a:p>
        </p:txBody>
      </p:sp>
      <p:sp>
        <p:nvSpPr>
          <p:cNvPr id="6" name="Espace réservé du pied de page 5">
            <a:extLst>
              <a:ext uri="{FF2B5EF4-FFF2-40B4-BE49-F238E27FC236}">
                <a16:creationId xmlns:a16="http://schemas.microsoft.com/office/drawing/2014/main" id="{EF794459-3A28-4850-A755-DB25637AC4B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D320140-AD9E-4B81-BCD1-A41AC47741D2}"/>
              </a:ext>
            </a:extLst>
          </p:cNvPr>
          <p:cNvSpPr>
            <a:spLocks noGrp="1"/>
          </p:cNvSpPr>
          <p:nvPr>
            <p:ph type="sldNum" sz="quarter" idx="12"/>
          </p:nvPr>
        </p:nvSpPr>
        <p:spPr/>
        <p:txBody>
          <a:bodyPr/>
          <a:lstStyle/>
          <a:p>
            <a:fld id="{EEBD2C9C-558F-481B-922E-15CB792C6738}" type="slidenum">
              <a:rPr lang="fr-FR" smtClean="0"/>
              <a:t>‹N°›</a:t>
            </a:fld>
            <a:endParaRPr lang="fr-FR"/>
          </a:p>
        </p:txBody>
      </p:sp>
    </p:spTree>
    <p:extLst>
      <p:ext uri="{BB962C8B-B14F-4D97-AF65-F5344CB8AC3E}">
        <p14:creationId xmlns:p14="http://schemas.microsoft.com/office/powerpoint/2010/main" val="584415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B135B80-A009-41AC-9F3D-F57B53C8AA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9924DF9C-853C-495B-B95C-31D387FED3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16FC82D-05FE-4697-9625-A42480EF07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CE940A-D9B8-4198-ADD1-81DB252D6663}" type="datetimeFigureOut">
              <a:rPr lang="fr-FR" smtClean="0"/>
              <a:t>02/08/2022</a:t>
            </a:fld>
            <a:endParaRPr lang="fr-FR"/>
          </a:p>
        </p:txBody>
      </p:sp>
      <p:sp>
        <p:nvSpPr>
          <p:cNvPr id="5" name="Espace réservé du pied de page 4">
            <a:extLst>
              <a:ext uri="{FF2B5EF4-FFF2-40B4-BE49-F238E27FC236}">
                <a16:creationId xmlns:a16="http://schemas.microsoft.com/office/drawing/2014/main" id="{D0C0A557-32F0-485B-A744-8BAFB60AA9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38609F5-455E-40A0-9B63-A16FFD112B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BD2C9C-558F-481B-922E-15CB792C6738}" type="slidenum">
              <a:rPr lang="fr-FR" smtClean="0"/>
              <a:t>‹N°›</a:t>
            </a:fld>
            <a:endParaRPr lang="fr-FR"/>
          </a:p>
        </p:txBody>
      </p:sp>
    </p:spTree>
    <p:extLst>
      <p:ext uri="{BB962C8B-B14F-4D97-AF65-F5344CB8AC3E}">
        <p14:creationId xmlns:p14="http://schemas.microsoft.com/office/powerpoint/2010/main" val="18858388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pn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5.sv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53DFB19-0AD9-42C2-A128-D5522FDCF36D}"/>
              </a:ext>
            </a:extLst>
          </p:cNvPr>
          <p:cNvSpPr txBox="1"/>
          <p:nvPr/>
        </p:nvSpPr>
        <p:spPr>
          <a:xfrm>
            <a:off x="1825690" y="3886200"/>
            <a:ext cx="8540620" cy="830997"/>
          </a:xfrm>
          <a:prstGeom prst="rect">
            <a:avLst/>
          </a:prstGeom>
          <a:noFill/>
        </p:spPr>
        <p:txBody>
          <a:bodyPr wrap="square" rtlCol="0">
            <a:spAutoFit/>
          </a:bodyPr>
          <a:lstStyle/>
          <a:p>
            <a:pPr algn="ctr"/>
            <a:r>
              <a:rPr lang="fr-FR" sz="4800" dirty="0">
                <a:solidFill>
                  <a:srgbClr val="1A1919"/>
                </a:solidFill>
                <a:latin typeface="Montserrat" panose="00000500000000000000" pitchFamily="50" charset="0"/>
                <a:ea typeface="Lato" panose="020F0502020204030203" pitchFamily="34" charset="0"/>
                <a:cs typeface="Lato" panose="020F0502020204030203" pitchFamily="34" charset="0"/>
              </a:rPr>
              <a:t>Crypto tracker</a:t>
            </a:r>
          </a:p>
        </p:txBody>
      </p:sp>
      <p:sp>
        <p:nvSpPr>
          <p:cNvPr id="7" name="ZoneTexte 6">
            <a:extLst>
              <a:ext uri="{FF2B5EF4-FFF2-40B4-BE49-F238E27FC236}">
                <a16:creationId xmlns:a16="http://schemas.microsoft.com/office/drawing/2014/main" id="{E14C8D10-9C63-44E4-BD48-BD677DA7AB87}"/>
              </a:ext>
            </a:extLst>
          </p:cNvPr>
          <p:cNvSpPr txBox="1"/>
          <p:nvPr/>
        </p:nvSpPr>
        <p:spPr>
          <a:xfrm>
            <a:off x="307570" y="6027003"/>
            <a:ext cx="11884429" cy="830997"/>
          </a:xfrm>
          <a:prstGeom prst="rect">
            <a:avLst/>
          </a:prstGeom>
          <a:noFill/>
        </p:spPr>
        <p:txBody>
          <a:bodyPr wrap="square" rtlCol="0">
            <a:spAutoFit/>
          </a:bodyPr>
          <a:lstStyle/>
          <a:p>
            <a:pPr algn="r"/>
            <a:r>
              <a:rPr lang="fr-FR" sz="1600" dirty="0">
                <a:solidFill>
                  <a:srgbClr val="1A1919"/>
                </a:solidFill>
                <a:latin typeface="Montserrat" panose="00000500000000000000" pitchFamily="50" charset="0"/>
                <a:ea typeface="Lato" panose="020F0502020204030203" pitchFamily="34" charset="0"/>
                <a:cs typeface="Lato" panose="020F0502020204030203" pitchFamily="34" charset="0"/>
              </a:rPr>
              <a:t>Alexandre Pedarriosse</a:t>
            </a:r>
          </a:p>
          <a:p>
            <a:pPr algn="r"/>
            <a:r>
              <a:rPr lang="fr-FR" sz="1600" dirty="0">
                <a:solidFill>
                  <a:srgbClr val="1A1919"/>
                </a:solidFill>
                <a:latin typeface="Montserrat" panose="00000500000000000000" pitchFamily="50" charset="0"/>
                <a:ea typeface="Lato" panose="020F0502020204030203" pitchFamily="34" charset="0"/>
                <a:cs typeface="Lato" panose="020F0502020204030203" pitchFamily="34" charset="0"/>
              </a:rPr>
              <a:t>Examen certifiant : Le développement d'une solution digitale</a:t>
            </a:r>
          </a:p>
          <a:p>
            <a:pPr algn="r"/>
            <a:r>
              <a:rPr lang="fr-FR" sz="1600" dirty="0">
                <a:solidFill>
                  <a:srgbClr val="1A1919"/>
                </a:solidFill>
                <a:latin typeface="Montserrat" panose="00000500000000000000" pitchFamily="50" charset="0"/>
                <a:ea typeface="Lato" panose="020F0502020204030203" pitchFamily="34" charset="0"/>
                <a:cs typeface="Lato" panose="020F0502020204030203" pitchFamily="34" charset="0"/>
              </a:rPr>
              <a:t>02 aout 2022</a:t>
            </a:r>
          </a:p>
        </p:txBody>
      </p:sp>
      <p:pic>
        <p:nvPicPr>
          <p:cNvPr id="5" name="Image 4" descr="Une image contenant texte, LEGO, jouet, graphiques vectoriels&#10;&#10;Description générée automatiquement">
            <a:extLst>
              <a:ext uri="{FF2B5EF4-FFF2-40B4-BE49-F238E27FC236}">
                <a16:creationId xmlns:a16="http://schemas.microsoft.com/office/drawing/2014/main" id="{5E134B2A-44E1-A988-0BE9-43933F4C2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8595" y="319252"/>
            <a:ext cx="3934810" cy="3934810"/>
          </a:xfrm>
          <a:prstGeom prst="rect">
            <a:avLst/>
          </a:prstGeom>
        </p:spPr>
      </p:pic>
    </p:spTree>
    <p:extLst>
      <p:ext uri="{BB962C8B-B14F-4D97-AF65-F5344CB8AC3E}">
        <p14:creationId xmlns:p14="http://schemas.microsoft.com/office/powerpoint/2010/main" val="1053937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que 15" descr="Informations contour">
            <a:extLst>
              <a:ext uri="{FF2B5EF4-FFF2-40B4-BE49-F238E27FC236}">
                <a16:creationId xmlns:a16="http://schemas.microsoft.com/office/drawing/2014/main" id="{F1B5E450-3484-20E3-14E7-F988962735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63975" y="860471"/>
            <a:ext cx="879232" cy="879232"/>
          </a:xfrm>
          <a:prstGeom prst="rect">
            <a:avLst/>
          </a:prstGeom>
        </p:spPr>
      </p:pic>
      <p:sp>
        <p:nvSpPr>
          <p:cNvPr id="9" name="ZoneTexte 8">
            <a:extLst>
              <a:ext uri="{FF2B5EF4-FFF2-40B4-BE49-F238E27FC236}">
                <a16:creationId xmlns:a16="http://schemas.microsoft.com/office/drawing/2014/main" id="{7F8336EC-6E20-3610-1D0F-73CD45C77A6B}"/>
              </a:ext>
            </a:extLst>
          </p:cNvPr>
          <p:cNvSpPr txBox="1"/>
          <p:nvPr/>
        </p:nvSpPr>
        <p:spPr>
          <a:xfrm>
            <a:off x="8264903" y="1217336"/>
            <a:ext cx="3160448" cy="1569660"/>
          </a:xfrm>
          <a:prstGeom prst="rect">
            <a:avLst/>
          </a:prstGeom>
          <a:solidFill>
            <a:srgbClr val="F0F4FA">
              <a:alpha val="50196"/>
            </a:srgbClr>
          </a:solidFill>
        </p:spPr>
        <p:txBody>
          <a:bodyPr wrap="square" rtlCol="0">
            <a:spAutoFit/>
          </a:bodyPr>
          <a:lstStyle/>
          <a:p>
            <a:r>
              <a:rPr lang="fr-FR" sz="1200" dirty="0"/>
              <a:t>Lorsqu’une transaction  est supprimée, un écran de confirmation apparait, cela permet d’éviter les suppressions accidentelles. </a:t>
            </a:r>
          </a:p>
          <a:p>
            <a:endParaRPr lang="fr-FR" sz="1200" dirty="0"/>
          </a:p>
          <a:p>
            <a:r>
              <a:rPr lang="fr-FR" sz="1200" dirty="0"/>
              <a:t>Les boutons de suppression et d’annulations sont sobres pour rester en adéquation avec la charte graphique proposée et cela permet de ne pas influencer l’utilisateur dans sa décision.</a:t>
            </a:r>
          </a:p>
        </p:txBody>
      </p:sp>
      <p:pic>
        <p:nvPicPr>
          <p:cNvPr id="3" name="Image 2">
            <a:extLst>
              <a:ext uri="{FF2B5EF4-FFF2-40B4-BE49-F238E27FC236}">
                <a16:creationId xmlns:a16="http://schemas.microsoft.com/office/drawing/2014/main" id="{389415AB-7CDF-B5AA-2205-D4325B25B3E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17700" y="1082988"/>
            <a:ext cx="2223200" cy="4692023"/>
          </a:xfrm>
          <a:prstGeom prst="rect">
            <a:avLst/>
          </a:prstGeom>
        </p:spPr>
      </p:pic>
      <p:sp>
        <p:nvSpPr>
          <p:cNvPr id="4" name="Rectangle 3">
            <a:extLst>
              <a:ext uri="{FF2B5EF4-FFF2-40B4-BE49-F238E27FC236}">
                <a16:creationId xmlns:a16="http://schemas.microsoft.com/office/drawing/2014/main" id="{8D7CC6BA-7A42-4472-A99F-B19642CF172D}"/>
              </a:ext>
            </a:extLst>
          </p:cNvPr>
          <p:cNvSpPr/>
          <p:nvPr/>
        </p:nvSpPr>
        <p:spPr>
          <a:xfrm>
            <a:off x="0" y="5957948"/>
            <a:ext cx="12192000" cy="900052"/>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re 1">
            <a:extLst>
              <a:ext uri="{FF2B5EF4-FFF2-40B4-BE49-F238E27FC236}">
                <a16:creationId xmlns:a16="http://schemas.microsoft.com/office/drawing/2014/main" id="{19767892-5C77-4FC7-8BA4-B80513A74091}"/>
              </a:ext>
            </a:extLst>
          </p:cNvPr>
          <p:cNvSpPr txBox="1">
            <a:spLocks/>
          </p:cNvSpPr>
          <p:nvPr/>
        </p:nvSpPr>
        <p:spPr>
          <a:xfrm>
            <a:off x="767861" y="5957948"/>
            <a:ext cx="10515600" cy="900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a:solidFill>
                  <a:schemeClr val="bg1"/>
                </a:solidFill>
                <a:latin typeface="Montserrat" panose="00000500000000000000" pitchFamily="50" charset="0"/>
              </a:rPr>
              <a:t>Présentation application web</a:t>
            </a:r>
          </a:p>
        </p:txBody>
      </p:sp>
      <p:sp>
        <p:nvSpPr>
          <p:cNvPr id="11" name="ZoneTexte 10">
            <a:extLst>
              <a:ext uri="{FF2B5EF4-FFF2-40B4-BE49-F238E27FC236}">
                <a16:creationId xmlns:a16="http://schemas.microsoft.com/office/drawing/2014/main" id="{1737BCA1-4A7C-40BF-8FCA-1A3C182D0756}"/>
              </a:ext>
            </a:extLst>
          </p:cNvPr>
          <p:cNvSpPr txBox="1"/>
          <p:nvPr/>
        </p:nvSpPr>
        <p:spPr>
          <a:xfrm>
            <a:off x="838199" y="268514"/>
            <a:ext cx="7654159" cy="646331"/>
          </a:xfrm>
          <a:prstGeom prst="rect">
            <a:avLst/>
          </a:prstGeom>
          <a:noFill/>
        </p:spPr>
        <p:txBody>
          <a:bodyPr wrap="square" rtlCol="0">
            <a:spAutoFit/>
          </a:bodyPr>
          <a:lstStyle/>
          <a:p>
            <a:r>
              <a:rPr lang="fr-FR" sz="3600" dirty="0">
                <a:latin typeface="Montserrat" panose="00000500000000000000" pitchFamily="50" charset="0"/>
              </a:rPr>
              <a:t>Page confirmation suppression</a:t>
            </a:r>
          </a:p>
        </p:txBody>
      </p:sp>
      <p:sp>
        <p:nvSpPr>
          <p:cNvPr id="12" name="Légende : encadrée 11">
            <a:extLst>
              <a:ext uri="{FF2B5EF4-FFF2-40B4-BE49-F238E27FC236}">
                <a16:creationId xmlns:a16="http://schemas.microsoft.com/office/drawing/2014/main" id="{31CC3257-49E0-0F93-56B0-2C49A4B1CD02}"/>
              </a:ext>
            </a:extLst>
          </p:cNvPr>
          <p:cNvSpPr/>
          <p:nvPr/>
        </p:nvSpPr>
        <p:spPr>
          <a:xfrm>
            <a:off x="7924800" y="3756818"/>
            <a:ext cx="1646889" cy="756745"/>
          </a:xfrm>
          <a:prstGeom prst="borderCallout1">
            <a:avLst>
              <a:gd name="adj1" fmla="val 18750"/>
              <a:gd name="adj2" fmla="val -8333"/>
              <a:gd name="adj3" fmla="val -8718"/>
              <a:gd name="adj4" fmla="val -82492"/>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Bouton : confirmation de suppression</a:t>
            </a:r>
          </a:p>
        </p:txBody>
      </p:sp>
      <p:sp>
        <p:nvSpPr>
          <p:cNvPr id="13" name="Légende : encadrée 12">
            <a:extLst>
              <a:ext uri="{FF2B5EF4-FFF2-40B4-BE49-F238E27FC236}">
                <a16:creationId xmlns:a16="http://schemas.microsoft.com/office/drawing/2014/main" id="{8D1D084A-FAEF-A7EA-2DD0-3A6E41360E93}"/>
              </a:ext>
            </a:extLst>
          </p:cNvPr>
          <p:cNvSpPr/>
          <p:nvPr/>
        </p:nvSpPr>
        <p:spPr>
          <a:xfrm>
            <a:off x="2224149" y="2470725"/>
            <a:ext cx="1646889" cy="1491675"/>
          </a:xfrm>
          <a:prstGeom prst="borderCallout1">
            <a:avLst>
              <a:gd name="adj1" fmla="val 13889"/>
              <a:gd name="adj2" fmla="val 108776"/>
              <a:gd name="adj3" fmla="val -4044"/>
              <a:gd name="adj4" fmla="val 167360"/>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Rappel des information concernant la transaction en cours de suppression</a:t>
            </a:r>
          </a:p>
        </p:txBody>
      </p:sp>
      <p:sp>
        <p:nvSpPr>
          <p:cNvPr id="19" name="Légende : encadrée 18">
            <a:extLst>
              <a:ext uri="{FF2B5EF4-FFF2-40B4-BE49-F238E27FC236}">
                <a16:creationId xmlns:a16="http://schemas.microsoft.com/office/drawing/2014/main" id="{E74FAAD8-C97A-CD52-64BD-A708E9560C3C}"/>
              </a:ext>
            </a:extLst>
          </p:cNvPr>
          <p:cNvSpPr/>
          <p:nvPr/>
        </p:nvSpPr>
        <p:spPr>
          <a:xfrm>
            <a:off x="7924799" y="4671855"/>
            <a:ext cx="1646889" cy="756745"/>
          </a:xfrm>
          <a:prstGeom prst="borderCallout1">
            <a:avLst>
              <a:gd name="adj1" fmla="val 18750"/>
              <a:gd name="adj2" fmla="val -8333"/>
              <a:gd name="adj3" fmla="val -46218"/>
              <a:gd name="adj4" fmla="val -83450"/>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Bouton annuler la suppression</a:t>
            </a:r>
          </a:p>
        </p:txBody>
      </p:sp>
    </p:spTree>
    <p:extLst>
      <p:ext uri="{BB962C8B-B14F-4D97-AF65-F5344CB8AC3E}">
        <p14:creationId xmlns:p14="http://schemas.microsoft.com/office/powerpoint/2010/main" val="2091142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ZoneTexte 12">
            <a:extLst>
              <a:ext uri="{FF2B5EF4-FFF2-40B4-BE49-F238E27FC236}">
                <a16:creationId xmlns:a16="http://schemas.microsoft.com/office/drawing/2014/main" id="{E44BDE2E-8ECE-9F0C-41A1-AB542DF7C7F7}"/>
              </a:ext>
            </a:extLst>
          </p:cNvPr>
          <p:cNvSpPr txBox="1"/>
          <p:nvPr/>
        </p:nvSpPr>
        <p:spPr>
          <a:xfrm>
            <a:off x="838199" y="1284156"/>
            <a:ext cx="10733690" cy="4185761"/>
          </a:xfrm>
          <a:prstGeom prst="rect">
            <a:avLst/>
          </a:prstGeom>
          <a:noFill/>
        </p:spPr>
        <p:txBody>
          <a:bodyPr wrap="square" rtlCol="0">
            <a:spAutoFit/>
          </a:bodyPr>
          <a:lstStyle/>
          <a:p>
            <a:pPr algn="just"/>
            <a:r>
              <a:rPr lang="fr-FR" sz="1400" b="1" u="sng" dirty="0">
                <a:latin typeface="+mj-lt"/>
              </a:rPr>
              <a:t>Objectif :</a:t>
            </a:r>
            <a:r>
              <a:rPr lang="fr-FR" sz="1400" dirty="0">
                <a:latin typeface="+mj-lt"/>
              </a:rPr>
              <a:t> Cette fonction permet de mettre à jour dans la base de données les dernières informations trouvés sur l’API Coin </a:t>
            </a:r>
            <a:r>
              <a:rPr lang="fr-FR" sz="1400" dirty="0" err="1">
                <a:latin typeface="+mj-lt"/>
              </a:rPr>
              <a:t>Market</a:t>
            </a:r>
            <a:r>
              <a:rPr lang="fr-FR" sz="1400" dirty="0">
                <a:latin typeface="+mj-lt"/>
              </a:rPr>
              <a:t> Cap (cours, tendances, logo). Plus particulièrement la table </a:t>
            </a:r>
            <a:r>
              <a:rPr lang="fr-FR" sz="1400" dirty="0" err="1">
                <a:latin typeface="+mj-lt"/>
              </a:rPr>
              <a:t>actual_datas</a:t>
            </a:r>
            <a:r>
              <a:rPr lang="fr-FR" sz="1400" dirty="0">
                <a:latin typeface="+mj-lt"/>
              </a:rPr>
              <a:t>.</a:t>
            </a:r>
            <a:endParaRPr lang="en-US" sz="1400" b="1" dirty="0">
              <a:latin typeface="+mj-lt"/>
            </a:endParaRPr>
          </a:p>
          <a:p>
            <a:pPr algn="just"/>
            <a:endParaRPr lang="fr-FR" sz="1400" b="1" u="sng" dirty="0">
              <a:latin typeface="+mj-lt"/>
            </a:endParaRPr>
          </a:p>
          <a:p>
            <a:pPr algn="just"/>
            <a:r>
              <a:rPr lang="fr-FR" sz="1400" b="1" u="sng" dirty="0">
                <a:latin typeface="+mj-lt"/>
              </a:rPr>
              <a:t>Remarques :</a:t>
            </a:r>
            <a:r>
              <a:rPr lang="fr-FR" sz="1400" dirty="0">
                <a:latin typeface="+mj-lt"/>
              </a:rPr>
              <a:t> Ces données sont mise à jour dans 3 situations :</a:t>
            </a:r>
          </a:p>
          <a:p>
            <a:pPr marL="342900" indent="-342900" algn="just">
              <a:buFontTx/>
              <a:buChar char="-"/>
            </a:pPr>
            <a:r>
              <a:rPr lang="fr-FR" sz="1400" dirty="0">
                <a:latin typeface="+mj-lt"/>
              </a:rPr>
              <a:t>Ajout d’une transaction</a:t>
            </a:r>
          </a:p>
          <a:p>
            <a:pPr marL="342900" indent="-342900" algn="just">
              <a:buFontTx/>
              <a:buChar char="-"/>
            </a:pPr>
            <a:r>
              <a:rPr lang="fr-FR" sz="1400" dirty="0">
                <a:latin typeface="+mj-lt"/>
              </a:rPr>
              <a:t>Affichage de l’historique </a:t>
            </a:r>
          </a:p>
          <a:p>
            <a:pPr marL="342900" indent="-342900" algn="just">
              <a:buFontTx/>
              <a:buChar char="-"/>
            </a:pPr>
            <a:r>
              <a:rPr lang="fr-FR" sz="1400" dirty="0">
                <a:latin typeface="+mj-lt"/>
              </a:rPr>
              <a:t>Suppression ou modification d’une transaction</a:t>
            </a:r>
          </a:p>
          <a:p>
            <a:pPr algn="just"/>
            <a:endParaRPr lang="fr-FR" sz="1400" dirty="0">
              <a:latin typeface="+mj-lt"/>
            </a:endParaRPr>
          </a:p>
          <a:p>
            <a:pPr algn="just"/>
            <a:r>
              <a:rPr lang="fr-FR" sz="1400" b="1" u="sng" dirty="0">
                <a:latin typeface="+mj-lt"/>
              </a:rPr>
              <a:t>Risque :</a:t>
            </a:r>
            <a:r>
              <a:rPr lang="fr-FR" sz="1400" dirty="0">
                <a:latin typeface="+mj-lt"/>
              </a:rPr>
              <a:t> La consultation de ces données consomment 2 jetons par crypto sur l’API. La version BASIC de l’API est limité à 333 jetons par jours. Un portefeuille varié en terme de crypto monnaie ainsi qu’une navigation répétée entre les pages risque de consommer la totalité des jetons en peu de temps avant la fin d’une journée.</a:t>
            </a:r>
          </a:p>
          <a:p>
            <a:pPr algn="just"/>
            <a:endParaRPr lang="fr-FR" sz="1400" dirty="0">
              <a:latin typeface="+mj-lt"/>
            </a:endParaRPr>
          </a:p>
          <a:p>
            <a:pPr algn="just"/>
            <a:r>
              <a:rPr lang="fr-FR" sz="1400" b="1" u="sng" dirty="0">
                <a:latin typeface="+mj-lt"/>
              </a:rPr>
              <a:t>Solution :</a:t>
            </a:r>
            <a:r>
              <a:rPr lang="fr-FR" sz="1400" dirty="0">
                <a:latin typeface="+mj-lt"/>
              </a:rPr>
              <a:t> Cette fonction consulte avant de mettre à jour la table </a:t>
            </a:r>
            <a:r>
              <a:rPr lang="fr-FR" sz="1400" dirty="0" err="1">
                <a:latin typeface="+mj-lt"/>
              </a:rPr>
              <a:t>actual_datas</a:t>
            </a:r>
            <a:r>
              <a:rPr lang="fr-FR" sz="1400" dirty="0">
                <a:latin typeface="+mj-lt"/>
              </a:rPr>
              <a:t> la dernière date et heure de mise à jour des données pour chaque crypto. </a:t>
            </a:r>
          </a:p>
          <a:p>
            <a:pPr algn="just"/>
            <a:r>
              <a:rPr lang="fr-FR" sz="1400" dirty="0">
                <a:latin typeface="+mj-lt"/>
              </a:rPr>
              <a:t>Ainsi, si les données relatives à une crypto sont récentes, la mise à jour ne se fera pas, il n’y aura donc pas de consommation de jeton. De plus, l’exécution du code sera plus rapide, si aucune mise à jour est nécessaire.</a:t>
            </a:r>
          </a:p>
          <a:p>
            <a:pPr algn="just"/>
            <a:r>
              <a:rPr lang="fr-FR" sz="1400" dirty="0">
                <a:latin typeface="+mj-lt"/>
              </a:rPr>
              <a:t>Ce paramètre de rafraichissement est exprimé en minutes dans l’attribut </a:t>
            </a:r>
            <a:r>
              <a:rPr lang="fr-FR" sz="1400" dirty="0" err="1">
                <a:latin typeface="+mj-lt"/>
              </a:rPr>
              <a:t>refresh</a:t>
            </a:r>
            <a:r>
              <a:rPr lang="fr-FR" sz="1400" dirty="0">
                <a:latin typeface="+mj-lt"/>
              </a:rPr>
              <a:t> de la fonction. Par défaut, la fonction ne met à jour les données que si elles n’existent pas (dans le cas de l’achat d’une nouvelle crypto monnaie) ou bien si le dernier rafraichissement à eu lieu il y a plus de 60 minutes, dans l’application en ligne cette durée est limitée à </a:t>
            </a:r>
            <a:r>
              <a:rPr lang="fr-FR" sz="1400">
                <a:latin typeface="+mj-lt"/>
              </a:rPr>
              <a:t>15 minutes.</a:t>
            </a:r>
            <a:endParaRPr lang="fr-FR" sz="1400" dirty="0">
              <a:latin typeface="+mj-lt"/>
            </a:endParaRPr>
          </a:p>
        </p:txBody>
      </p:sp>
      <p:sp>
        <p:nvSpPr>
          <p:cNvPr id="4" name="Rectangle 3">
            <a:extLst>
              <a:ext uri="{FF2B5EF4-FFF2-40B4-BE49-F238E27FC236}">
                <a16:creationId xmlns:a16="http://schemas.microsoft.com/office/drawing/2014/main" id="{E347B368-7557-45E1-8998-B74E603DA8CA}"/>
              </a:ext>
            </a:extLst>
          </p:cNvPr>
          <p:cNvSpPr/>
          <p:nvPr/>
        </p:nvSpPr>
        <p:spPr>
          <a:xfrm>
            <a:off x="0" y="5957948"/>
            <a:ext cx="12192000" cy="900052"/>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Titre 1">
            <a:extLst>
              <a:ext uri="{FF2B5EF4-FFF2-40B4-BE49-F238E27FC236}">
                <a16:creationId xmlns:a16="http://schemas.microsoft.com/office/drawing/2014/main" id="{A936D267-3D6B-4BED-8636-E234E704EC0E}"/>
              </a:ext>
            </a:extLst>
          </p:cNvPr>
          <p:cNvSpPr txBox="1">
            <a:spLocks/>
          </p:cNvSpPr>
          <p:nvPr/>
        </p:nvSpPr>
        <p:spPr>
          <a:xfrm>
            <a:off x="767861" y="5957948"/>
            <a:ext cx="10515600" cy="900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a:solidFill>
                  <a:schemeClr val="bg1"/>
                </a:solidFill>
                <a:latin typeface="Montserrat" panose="00000500000000000000" pitchFamily="50" charset="0"/>
              </a:rPr>
              <a:t>Fonctionnalités principales</a:t>
            </a:r>
          </a:p>
        </p:txBody>
      </p:sp>
      <p:sp>
        <p:nvSpPr>
          <p:cNvPr id="8" name="ZoneTexte 7">
            <a:extLst>
              <a:ext uri="{FF2B5EF4-FFF2-40B4-BE49-F238E27FC236}">
                <a16:creationId xmlns:a16="http://schemas.microsoft.com/office/drawing/2014/main" id="{40FDF2B1-BDE5-40FD-9BA8-EBB7BD27492F}"/>
              </a:ext>
            </a:extLst>
          </p:cNvPr>
          <p:cNvSpPr txBox="1"/>
          <p:nvPr/>
        </p:nvSpPr>
        <p:spPr>
          <a:xfrm>
            <a:off x="838199" y="268514"/>
            <a:ext cx="10733690" cy="400110"/>
          </a:xfrm>
          <a:prstGeom prst="rect">
            <a:avLst/>
          </a:prstGeom>
          <a:noFill/>
        </p:spPr>
        <p:txBody>
          <a:bodyPr wrap="square" rtlCol="0">
            <a:spAutoFit/>
          </a:bodyPr>
          <a:lstStyle/>
          <a:p>
            <a:r>
              <a:rPr lang="en-US" sz="2000" b="0" dirty="0" err="1">
                <a:solidFill>
                  <a:srgbClr val="DCDCAA"/>
                </a:solidFill>
                <a:effectLst/>
                <a:highlight>
                  <a:srgbClr val="000000"/>
                </a:highlight>
                <a:latin typeface="Consolas" panose="020B0609020204030204" pitchFamily="49" charset="0"/>
              </a:rPr>
              <a:t>get_last_cmc</a:t>
            </a:r>
            <a:r>
              <a:rPr lang="en-US" sz="2000" b="0" dirty="0">
                <a:solidFill>
                  <a:srgbClr val="D4D4D4"/>
                </a:solidFill>
                <a:effectLst/>
                <a:highlight>
                  <a:srgbClr val="000000"/>
                </a:highlight>
                <a:latin typeface="Consolas" panose="020B0609020204030204" pitchFamily="49" charset="0"/>
              </a:rPr>
              <a:t>(</a:t>
            </a:r>
            <a:r>
              <a:rPr lang="en-US" sz="2000" b="0" dirty="0" err="1">
                <a:solidFill>
                  <a:srgbClr val="9CDCFE"/>
                </a:solidFill>
                <a:effectLst/>
                <a:highlight>
                  <a:srgbClr val="000000"/>
                </a:highlight>
                <a:latin typeface="Consolas" panose="020B0609020204030204" pitchFamily="49" charset="0"/>
              </a:rPr>
              <a:t>dbname</a:t>
            </a:r>
            <a:r>
              <a:rPr lang="en-US" sz="2000" b="0" dirty="0">
                <a:solidFill>
                  <a:srgbClr val="D4D4D4"/>
                </a:solidFill>
                <a:effectLst/>
                <a:highlight>
                  <a:srgbClr val="000000"/>
                </a:highlight>
                <a:latin typeface="Consolas" panose="020B0609020204030204" pitchFamily="49" charset="0"/>
              </a:rPr>
              <a:t>, </a:t>
            </a:r>
            <a:r>
              <a:rPr lang="en-US" sz="2000" b="0" dirty="0">
                <a:solidFill>
                  <a:srgbClr val="9CDCFE"/>
                </a:solidFill>
                <a:effectLst/>
                <a:highlight>
                  <a:srgbClr val="000000"/>
                </a:highlight>
                <a:latin typeface="Consolas" panose="020B0609020204030204" pitchFamily="49" charset="0"/>
              </a:rPr>
              <a:t>user</a:t>
            </a:r>
            <a:r>
              <a:rPr lang="en-US" sz="2000" b="0" dirty="0">
                <a:solidFill>
                  <a:srgbClr val="D4D4D4"/>
                </a:solidFill>
                <a:effectLst/>
                <a:highlight>
                  <a:srgbClr val="000000"/>
                </a:highlight>
                <a:latin typeface="Consolas" panose="020B0609020204030204" pitchFamily="49" charset="0"/>
              </a:rPr>
              <a:t>, </a:t>
            </a:r>
            <a:r>
              <a:rPr lang="en-US" sz="2000" b="0" dirty="0">
                <a:solidFill>
                  <a:srgbClr val="9CDCFE"/>
                </a:solidFill>
                <a:effectLst/>
                <a:highlight>
                  <a:srgbClr val="000000"/>
                </a:highlight>
                <a:latin typeface="Consolas" panose="020B0609020204030204" pitchFamily="49" charset="0"/>
              </a:rPr>
              <a:t>password</a:t>
            </a:r>
            <a:r>
              <a:rPr lang="en-US" sz="2000" b="0" dirty="0">
                <a:solidFill>
                  <a:srgbClr val="D4D4D4"/>
                </a:solidFill>
                <a:effectLst/>
                <a:highlight>
                  <a:srgbClr val="000000"/>
                </a:highlight>
                <a:latin typeface="Consolas" panose="020B0609020204030204" pitchFamily="49" charset="0"/>
              </a:rPr>
              <a:t>, </a:t>
            </a:r>
            <a:r>
              <a:rPr lang="en-US" sz="2000" b="0" dirty="0">
                <a:solidFill>
                  <a:srgbClr val="9CDCFE"/>
                </a:solidFill>
                <a:effectLst/>
                <a:highlight>
                  <a:srgbClr val="000000"/>
                </a:highlight>
                <a:latin typeface="Consolas" panose="020B0609020204030204" pitchFamily="49" charset="0"/>
              </a:rPr>
              <a:t>hostname</a:t>
            </a:r>
            <a:r>
              <a:rPr lang="en-US" sz="2000" b="0" dirty="0">
                <a:solidFill>
                  <a:srgbClr val="D4D4D4"/>
                </a:solidFill>
                <a:effectLst/>
                <a:highlight>
                  <a:srgbClr val="000000"/>
                </a:highlight>
                <a:latin typeface="Consolas" panose="020B0609020204030204" pitchFamily="49" charset="0"/>
              </a:rPr>
              <a:t>, </a:t>
            </a:r>
            <a:r>
              <a:rPr lang="en-US" sz="2000" b="0" dirty="0">
                <a:solidFill>
                  <a:srgbClr val="9CDCFE"/>
                </a:solidFill>
                <a:effectLst/>
                <a:highlight>
                  <a:srgbClr val="000000"/>
                </a:highlight>
                <a:latin typeface="Consolas" panose="020B0609020204030204" pitchFamily="49" charset="0"/>
              </a:rPr>
              <a:t>headers</a:t>
            </a:r>
            <a:r>
              <a:rPr lang="en-US" sz="2000" b="0" dirty="0">
                <a:solidFill>
                  <a:srgbClr val="D4D4D4"/>
                </a:solidFill>
                <a:effectLst/>
                <a:highlight>
                  <a:srgbClr val="000000"/>
                </a:highlight>
                <a:latin typeface="Consolas" panose="020B0609020204030204" pitchFamily="49" charset="0"/>
              </a:rPr>
              <a:t>, </a:t>
            </a:r>
            <a:r>
              <a:rPr lang="en-US" sz="2000" b="0" dirty="0">
                <a:solidFill>
                  <a:srgbClr val="9CDCFE"/>
                </a:solidFill>
                <a:effectLst/>
                <a:highlight>
                  <a:srgbClr val="000000"/>
                </a:highlight>
                <a:latin typeface="Consolas" panose="020B0609020204030204" pitchFamily="49" charset="0"/>
              </a:rPr>
              <a:t>refresh</a:t>
            </a:r>
            <a:r>
              <a:rPr lang="en-US" sz="2000" b="0" dirty="0">
                <a:solidFill>
                  <a:srgbClr val="D4D4D4"/>
                </a:solidFill>
                <a:effectLst/>
                <a:highlight>
                  <a:srgbClr val="000000"/>
                </a:highlight>
                <a:latin typeface="Consolas" panose="020B0609020204030204" pitchFamily="49" charset="0"/>
              </a:rPr>
              <a:t>=</a:t>
            </a:r>
            <a:r>
              <a:rPr lang="en-US" sz="2000" b="0" dirty="0">
                <a:solidFill>
                  <a:srgbClr val="B5CEA8"/>
                </a:solidFill>
                <a:effectLst/>
                <a:highlight>
                  <a:srgbClr val="000000"/>
                </a:highlight>
                <a:latin typeface="Consolas" panose="020B0609020204030204" pitchFamily="49" charset="0"/>
              </a:rPr>
              <a:t>60</a:t>
            </a:r>
            <a:r>
              <a:rPr lang="en-US" sz="2000" b="0" dirty="0">
                <a:solidFill>
                  <a:srgbClr val="D4D4D4"/>
                </a:solidFill>
                <a:effectLst/>
                <a:highlight>
                  <a:srgbClr val="000000"/>
                </a:highlight>
                <a:latin typeface="Consolas" panose="020B0609020204030204" pitchFamily="49" charset="0"/>
              </a:rPr>
              <a:t>)</a:t>
            </a:r>
          </a:p>
        </p:txBody>
      </p:sp>
      <p:pic>
        <p:nvPicPr>
          <p:cNvPr id="3" name="Image 2">
            <a:extLst>
              <a:ext uri="{FF2B5EF4-FFF2-40B4-BE49-F238E27FC236}">
                <a16:creationId xmlns:a16="http://schemas.microsoft.com/office/drawing/2014/main" id="{C1644293-756D-E092-B8DF-2347FCE9362E}"/>
              </a:ext>
            </a:extLst>
          </p:cNvPr>
          <p:cNvPicPr>
            <a:picLocks noChangeAspect="1"/>
          </p:cNvPicPr>
          <p:nvPr/>
        </p:nvPicPr>
        <p:blipFill>
          <a:blip r:embed="rId2"/>
          <a:stretch>
            <a:fillRect/>
          </a:stretch>
        </p:blipFill>
        <p:spPr>
          <a:xfrm>
            <a:off x="8317616" y="1696113"/>
            <a:ext cx="3205066" cy="11627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83231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ZoneTexte 12">
            <a:extLst>
              <a:ext uri="{FF2B5EF4-FFF2-40B4-BE49-F238E27FC236}">
                <a16:creationId xmlns:a16="http://schemas.microsoft.com/office/drawing/2014/main" id="{E44BDE2E-8ECE-9F0C-41A1-AB542DF7C7F7}"/>
              </a:ext>
            </a:extLst>
          </p:cNvPr>
          <p:cNvSpPr txBox="1"/>
          <p:nvPr/>
        </p:nvSpPr>
        <p:spPr>
          <a:xfrm>
            <a:off x="838199" y="1284156"/>
            <a:ext cx="10733690" cy="2031325"/>
          </a:xfrm>
          <a:prstGeom prst="rect">
            <a:avLst/>
          </a:prstGeom>
          <a:noFill/>
        </p:spPr>
        <p:txBody>
          <a:bodyPr wrap="square" rtlCol="0">
            <a:spAutoFit/>
          </a:bodyPr>
          <a:lstStyle/>
          <a:p>
            <a:pPr algn="just"/>
            <a:r>
              <a:rPr lang="fr-FR" sz="1400" b="1" u="sng" dirty="0">
                <a:latin typeface="+mj-lt"/>
              </a:rPr>
              <a:t>Objectif :</a:t>
            </a:r>
            <a:r>
              <a:rPr lang="fr-FR" sz="1400" dirty="0">
                <a:latin typeface="+mj-lt"/>
              </a:rPr>
              <a:t> Cette fonction permet d’obtenir la liste des crypto monnaies disponibles dans l’API Coin </a:t>
            </a:r>
            <a:r>
              <a:rPr lang="fr-FR" sz="1400" dirty="0" err="1">
                <a:latin typeface="+mj-lt"/>
              </a:rPr>
              <a:t>Market</a:t>
            </a:r>
            <a:r>
              <a:rPr lang="fr-FR" sz="1400" dirty="0">
                <a:latin typeface="+mj-lt"/>
              </a:rPr>
              <a:t> Cap.</a:t>
            </a:r>
            <a:endParaRPr lang="en-US" sz="1400" b="1" dirty="0">
              <a:latin typeface="+mj-lt"/>
            </a:endParaRPr>
          </a:p>
          <a:p>
            <a:pPr algn="just"/>
            <a:endParaRPr lang="fr-FR" sz="1400" b="1" u="sng" dirty="0">
              <a:latin typeface="+mj-lt"/>
            </a:endParaRPr>
          </a:p>
          <a:p>
            <a:pPr algn="just"/>
            <a:r>
              <a:rPr lang="fr-FR" sz="1400" b="1" u="sng" dirty="0">
                <a:latin typeface="+mj-lt"/>
              </a:rPr>
              <a:t>Remarques :</a:t>
            </a:r>
            <a:r>
              <a:rPr lang="fr-FR" sz="1400" dirty="0">
                <a:latin typeface="+mj-lt"/>
              </a:rPr>
              <a:t> Il y a un paramètre permettant de limiter cette liste au 100 meilleures cryptos (</a:t>
            </a:r>
            <a:r>
              <a:rPr lang="fr-FR" sz="1400" dirty="0" err="1">
                <a:latin typeface="+mj-lt"/>
              </a:rPr>
              <a:t>rank</a:t>
            </a:r>
            <a:r>
              <a:rPr lang="fr-FR" sz="1400" dirty="0">
                <a:latin typeface="+mj-lt"/>
              </a:rPr>
              <a:t>) par défaut. Cette liste se met à jour lorsque l’on se redirige vers la page « ajout transaction »</a:t>
            </a:r>
          </a:p>
          <a:p>
            <a:pPr algn="just"/>
            <a:endParaRPr lang="fr-FR" sz="1400" dirty="0">
              <a:latin typeface="+mj-lt"/>
            </a:endParaRPr>
          </a:p>
          <a:p>
            <a:pPr algn="just"/>
            <a:r>
              <a:rPr lang="fr-FR" sz="1400" b="1" u="sng" dirty="0">
                <a:latin typeface="+mj-lt"/>
              </a:rPr>
              <a:t>Risque :</a:t>
            </a:r>
            <a:r>
              <a:rPr lang="fr-FR" sz="1400" dirty="0">
                <a:latin typeface="+mj-lt"/>
              </a:rPr>
              <a:t> La consultation de ces données consomment 1 jetons par requête.</a:t>
            </a:r>
          </a:p>
          <a:p>
            <a:pPr algn="just"/>
            <a:endParaRPr lang="fr-FR" sz="1400" dirty="0">
              <a:latin typeface="+mj-lt"/>
            </a:endParaRPr>
          </a:p>
          <a:p>
            <a:pPr algn="just"/>
            <a:r>
              <a:rPr lang="fr-FR" sz="1400" b="1" u="sng" dirty="0">
                <a:latin typeface="+mj-lt"/>
              </a:rPr>
              <a:t>Solution :</a:t>
            </a:r>
            <a:r>
              <a:rPr lang="fr-FR" sz="1400" dirty="0">
                <a:latin typeface="+mj-lt"/>
              </a:rPr>
              <a:t> Il était envisagé de n’actualiser cette liste qu’une fois par jour et de la stocker en base de données. Je n’ai pas adopté cette solution, car je suis parti du principe, que les opérations d’ajout de transaction n’étaient pas assez nombreuses dans une journée.</a:t>
            </a:r>
          </a:p>
        </p:txBody>
      </p:sp>
      <p:sp>
        <p:nvSpPr>
          <p:cNvPr id="4" name="Rectangle 3">
            <a:extLst>
              <a:ext uri="{FF2B5EF4-FFF2-40B4-BE49-F238E27FC236}">
                <a16:creationId xmlns:a16="http://schemas.microsoft.com/office/drawing/2014/main" id="{E347B368-7557-45E1-8998-B74E603DA8CA}"/>
              </a:ext>
            </a:extLst>
          </p:cNvPr>
          <p:cNvSpPr/>
          <p:nvPr/>
        </p:nvSpPr>
        <p:spPr>
          <a:xfrm>
            <a:off x="0" y="5957948"/>
            <a:ext cx="12192000" cy="900052"/>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Titre 1">
            <a:extLst>
              <a:ext uri="{FF2B5EF4-FFF2-40B4-BE49-F238E27FC236}">
                <a16:creationId xmlns:a16="http://schemas.microsoft.com/office/drawing/2014/main" id="{A936D267-3D6B-4BED-8636-E234E704EC0E}"/>
              </a:ext>
            </a:extLst>
          </p:cNvPr>
          <p:cNvSpPr txBox="1">
            <a:spLocks/>
          </p:cNvSpPr>
          <p:nvPr/>
        </p:nvSpPr>
        <p:spPr>
          <a:xfrm>
            <a:off x="767861" y="5957948"/>
            <a:ext cx="10515600" cy="900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a:solidFill>
                  <a:schemeClr val="bg1"/>
                </a:solidFill>
                <a:latin typeface="Montserrat" panose="00000500000000000000" pitchFamily="50" charset="0"/>
              </a:rPr>
              <a:t>Fonctionnalités principales</a:t>
            </a:r>
          </a:p>
        </p:txBody>
      </p:sp>
      <p:sp>
        <p:nvSpPr>
          <p:cNvPr id="8" name="ZoneTexte 7">
            <a:extLst>
              <a:ext uri="{FF2B5EF4-FFF2-40B4-BE49-F238E27FC236}">
                <a16:creationId xmlns:a16="http://schemas.microsoft.com/office/drawing/2014/main" id="{40FDF2B1-BDE5-40FD-9BA8-EBB7BD27492F}"/>
              </a:ext>
            </a:extLst>
          </p:cNvPr>
          <p:cNvSpPr txBox="1"/>
          <p:nvPr/>
        </p:nvSpPr>
        <p:spPr>
          <a:xfrm>
            <a:off x="838199" y="268514"/>
            <a:ext cx="10733690" cy="400110"/>
          </a:xfrm>
          <a:prstGeom prst="rect">
            <a:avLst/>
          </a:prstGeom>
          <a:noFill/>
        </p:spPr>
        <p:txBody>
          <a:bodyPr wrap="square" rtlCol="0">
            <a:spAutoFit/>
          </a:bodyPr>
          <a:lstStyle/>
          <a:p>
            <a:pPr algn="just"/>
            <a:r>
              <a:rPr lang="en-US" sz="2000" b="0" dirty="0" err="1">
                <a:solidFill>
                  <a:srgbClr val="DCDCAA"/>
                </a:solidFill>
                <a:effectLst/>
                <a:highlight>
                  <a:srgbClr val="000000"/>
                </a:highlight>
                <a:latin typeface="Consolas" panose="020B0609020204030204" pitchFamily="49" charset="0"/>
              </a:rPr>
              <a:t>get_crypto_list</a:t>
            </a:r>
            <a:r>
              <a:rPr lang="en-US" sz="2000" b="0" dirty="0">
                <a:solidFill>
                  <a:srgbClr val="D4D4D4"/>
                </a:solidFill>
                <a:effectLst/>
                <a:highlight>
                  <a:srgbClr val="000000"/>
                </a:highlight>
                <a:latin typeface="Consolas" panose="020B0609020204030204" pitchFamily="49" charset="0"/>
              </a:rPr>
              <a:t>(</a:t>
            </a:r>
            <a:r>
              <a:rPr lang="en-US" sz="2000" b="0" dirty="0">
                <a:solidFill>
                  <a:srgbClr val="9CDCFE"/>
                </a:solidFill>
                <a:effectLst/>
                <a:highlight>
                  <a:srgbClr val="000000"/>
                </a:highlight>
                <a:latin typeface="Consolas" panose="020B0609020204030204" pitchFamily="49" charset="0"/>
              </a:rPr>
              <a:t>headers</a:t>
            </a:r>
            <a:r>
              <a:rPr lang="en-US" sz="2000" b="0" dirty="0">
                <a:solidFill>
                  <a:srgbClr val="D4D4D4"/>
                </a:solidFill>
                <a:effectLst/>
                <a:highlight>
                  <a:srgbClr val="000000"/>
                </a:highlight>
                <a:latin typeface="Consolas" panose="020B0609020204030204" pitchFamily="49" charset="0"/>
              </a:rPr>
              <a:t>, </a:t>
            </a:r>
            <a:r>
              <a:rPr lang="en-US" sz="2000" b="0" dirty="0">
                <a:solidFill>
                  <a:srgbClr val="9CDCFE"/>
                </a:solidFill>
                <a:effectLst/>
                <a:highlight>
                  <a:srgbClr val="000000"/>
                </a:highlight>
                <a:latin typeface="Consolas" panose="020B0609020204030204" pitchFamily="49" charset="0"/>
              </a:rPr>
              <a:t>limit</a:t>
            </a:r>
            <a:r>
              <a:rPr lang="en-US" sz="2000" b="0" dirty="0">
                <a:solidFill>
                  <a:srgbClr val="D4D4D4"/>
                </a:solidFill>
                <a:effectLst/>
                <a:highlight>
                  <a:srgbClr val="000000"/>
                </a:highlight>
                <a:latin typeface="Consolas" panose="020B0609020204030204" pitchFamily="49" charset="0"/>
              </a:rPr>
              <a:t>=</a:t>
            </a:r>
            <a:r>
              <a:rPr lang="en-US" sz="2000" b="0" dirty="0">
                <a:solidFill>
                  <a:srgbClr val="B5CEA8"/>
                </a:solidFill>
                <a:effectLst/>
                <a:highlight>
                  <a:srgbClr val="000000"/>
                </a:highlight>
                <a:latin typeface="Consolas" panose="020B0609020204030204" pitchFamily="49" charset="0"/>
              </a:rPr>
              <a:t>100</a:t>
            </a:r>
            <a:r>
              <a:rPr lang="en-US" sz="2000" b="0" dirty="0">
                <a:solidFill>
                  <a:srgbClr val="D4D4D4"/>
                </a:solidFill>
                <a:effectLst/>
                <a:highlight>
                  <a:srgbClr val="000000"/>
                </a:highlight>
                <a:latin typeface="Consolas" panose="020B0609020204030204" pitchFamily="49" charset="0"/>
              </a:rPr>
              <a:t>)</a:t>
            </a:r>
          </a:p>
        </p:txBody>
      </p:sp>
    </p:spTree>
    <p:extLst>
      <p:ext uri="{BB962C8B-B14F-4D97-AF65-F5344CB8AC3E}">
        <p14:creationId xmlns:p14="http://schemas.microsoft.com/office/powerpoint/2010/main" val="3388613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ZoneTexte 12">
            <a:extLst>
              <a:ext uri="{FF2B5EF4-FFF2-40B4-BE49-F238E27FC236}">
                <a16:creationId xmlns:a16="http://schemas.microsoft.com/office/drawing/2014/main" id="{E44BDE2E-8ECE-9F0C-41A1-AB542DF7C7F7}"/>
              </a:ext>
            </a:extLst>
          </p:cNvPr>
          <p:cNvSpPr txBox="1"/>
          <p:nvPr/>
        </p:nvSpPr>
        <p:spPr>
          <a:xfrm>
            <a:off x="838199" y="853289"/>
            <a:ext cx="10733690" cy="954107"/>
          </a:xfrm>
          <a:prstGeom prst="rect">
            <a:avLst/>
          </a:prstGeom>
          <a:noFill/>
        </p:spPr>
        <p:txBody>
          <a:bodyPr wrap="square" rtlCol="0">
            <a:spAutoFit/>
          </a:bodyPr>
          <a:lstStyle/>
          <a:p>
            <a:pPr algn="just"/>
            <a:r>
              <a:rPr lang="fr-FR" sz="1400" dirty="0">
                <a:latin typeface="+mj-lt"/>
              </a:rPr>
              <a:t>Les fonctions développées précédemment font le lien entre l’API et la base de données. Elles sont consommatrices de jetons, des critères de rafraichissement ont été développés afin de réduire la consultation de l’API. </a:t>
            </a:r>
          </a:p>
          <a:p>
            <a:pPr algn="just"/>
            <a:r>
              <a:rPr lang="fr-FR" sz="1400" dirty="0">
                <a:latin typeface="+mj-lt"/>
              </a:rPr>
              <a:t>Ci-dessous un récapitulatif des autres fonctions développées qui interagissent avec la base de données :</a:t>
            </a:r>
          </a:p>
          <a:p>
            <a:pPr algn="just"/>
            <a:endParaRPr lang="fr-FR" sz="1400" dirty="0">
              <a:latin typeface="+mj-lt"/>
            </a:endParaRPr>
          </a:p>
        </p:txBody>
      </p:sp>
      <p:sp>
        <p:nvSpPr>
          <p:cNvPr id="4" name="Rectangle 3">
            <a:extLst>
              <a:ext uri="{FF2B5EF4-FFF2-40B4-BE49-F238E27FC236}">
                <a16:creationId xmlns:a16="http://schemas.microsoft.com/office/drawing/2014/main" id="{E347B368-7557-45E1-8998-B74E603DA8CA}"/>
              </a:ext>
            </a:extLst>
          </p:cNvPr>
          <p:cNvSpPr/>
          <p:nvPr/>
        </p:nvSpPr>
        <p:spPr>
          <a:xfrm>
            <a:off x="0" y="5957948"/>
            <a:ext cx="12192000" cy="900052"/>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Titre 1">
            <a:extLst>
              <a:ext uri="{FF2B5EF4-FFF2-40B4-BE49-F238E27FC236}">
                <a16:creationId xmlns:a16="http://schemas.microsoft.com/office/drawing/2014/main" id="{A936D267-3D6B-4BED-8636-E234E704EC0E}"/>
              </a:ext>
            </a:extLst>
          </p:cNvPr>
          <p:cNvSpPr txBox="1">
            <a:spLocks/>
          </p:cNvSpPr>
          <p:nvPr/>
        </p:nvSpPr>
        <p:spPr>
          <a:xfrm>
            <a:off x="767861" y="5957948"/>
            <a:ext cx="10515600" cy="900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a:solidFill>
                  <a:schemeClr val="bg1"/>
                </a:solidFill>
                <a:latin typeface="Montserrat" panose="00000500000000000000" pitchFamily="50" charset="0"/>
              </a:rPr>
              <a:t>Fonctionnalités principales</a:t>
            </a:r>
          </a:p>
        </p:txBody>
      </p:sp>
      <p:sp>
        <p:nvSpPr>
          <p:cNvPr id="8" name="ZoneTexte 7">
            <a:extLst>
              <a:ext uri="{FF2B5EF4-FFF2-40B4-BE49-F238E27FC236}">
                <a16:creationId xmlns:a16="http://schemas.microsoft.com/office/drawing/2014/main" id="{40FDF2B1-BDE5-40FD-9BA8-EBB7BD27492F}"/>
              </a:ext>
            </a:extLst>
          </p:cNvPr>
          <p:cNvSpPr txBox="1"/>
          <p:nvPr/>
        </p:nvSpPr>
        <p:spPr>
          <a:xfrm>
            <a:off x="838199" y="268514"/>
            <a:ext cx="10733690" cy="400110"/>
          </a:xfrm>
          <a:prstGeom prst="rect">
            <a:avLst/>
          </a:prstGeom>
          <a:noFill/>
        </p:spPr>
        <p:txBody>
          <a:bodyPr wrap="square" rtlCol="0">
            <a:spAutoFit/>
          </a:bodyPr>
          <a:lstStyle/>
          <a:p>
            <a:pPr algn="just"/>
            <a:r>
              <a:rPr lang="fr-FR" sz="2000" dirty="0">
                <a:solidFill>
                  <a:srgbClr val="DCDCAA"/>
                </a:solidFill>
                <a:highlight>
                  <a:srgbClr val="000000"/>
                </a:highlight>
                <a:latin typeface="Consolas" panose="020B0609020204030204" pitchFamily="49" charset="0"/>
              </a:rPr>
              <a:t>Autres fonctions</a:t>
            </a:r>
          </a:p>
        </p:txBody>
      </p:sp>
      <p:graphicFrame>
        <p:nvGraphicFramePr>
          <p:cNvPr id="2" name="Tableau 2">
            <a:extLst>
              <a:ext uri="{FF2B5EF4-FFF2-40B4-BE49-F238E27FC236}">
                <a16:creationId xmlns:a16="http://schemas.microsoft.com/office/drawing/2014/main" id="{E96E70B0-A35A-6CAD-A396-CA390A27647F}"/>
              </a:ext>
            </a:extLst>
          </p:cNvPr>
          <p:cNvGraphicFramePr>
            <a:graphicFrameLocks noGrp="1"/>
          </p:cNvGraphicFramePr>
          <p:nvPr>
            <p:extLst>
              <p:ext uri="{D42A27DB-BD31-4B8C-83A1-F6EECF244321}">
                <p14:modId xmlns:p14="http://schemas.microsoft.com/office/powerpoint/2010/main" val="806017519"/>
              </p:ext>
            </p:extLst>
          </p:nvPr>
        </p:nvGraphicFramePr>
        <p:xfrm>
          <a:off x="908539" y="1639321"/>
          <a:ext cx="10632966" cy="3850640"/>
        </p:xfrm>
        <a:graphic>
          <a:graphicData uri="http://schemas.openxmlformats.org/drawingml/2006/table">
            <a:tbl>
              <a:tblPr firstRow="1" bandRow="1">
                <a:tableStyleId>{C083E6E3-FA7D-4D7B-A595-EF9225AFEA82}</a:tableStyleId>
              </a:tblPr>
              <a:tblGrid>
                <a:gridCol w="2267714">
                  <a:extLst>
                    <a:ext uri="{9D8B030D-6E8A-4147-A177-3AD203B41FA5}">
                      <a16:colId xmlns:a16="http://schemas.microsoft.com/office/drawing/2014/main" val="3921669646"/>
                    </a:ext>
                  </a:extLst>
                </a:gridCol>
                <a:gridCol w="4182626">
                  <a:extLst>
                    <a:ext uri="{9D8B030D-6E8A-4147-A177-3AD203B41FA5}">
                      <a16:colId xmlns:a16="http://schemas.microsoft.com/office/drawing/2014/main" val="2467111750"/>
                    </a:ext>
                  </a:extLst>
                </a:gridCol>
                <a:gridCol w="4182626">
                  <a:extLst>
                    <a:ext uri="{9D8B030D-6E8A-4147-A177-3AD203B41FA5}">
                      <a16:colId xmlns:a16="http://schemas.microsoft.com/office/drawing/2014/main" val="772178619"/>
                    </a:ext>
                  </a:extLst>
                </a:gridCol>
              </a:tblGrid>
              <a:tr h="370840">
                <a:tc>
                  <a:txBody>
                    <a:bodyPr/>
                    <a:lstStyle/>
                    <a:p>
                      <a:r>
                        <a:rPr lang="fr-FR" sz="1600" dirty="0"/>
                        <a:t>Fonction</a:t>
                      </a:r>
                    </a:p>
                  </a:txBody>
                  <a:tcPr/>
                </a:tc>
                <a:tc>
                  <a:txBody>
                    <a:bodyPr/>
                    <a:lstStyle/>
                    <a:p>
                      <a:r>
                        <a:rPr lang="fr-FR" sz="1600" dirty="0"/>
                        <a:t>Description</a:t>
                      </a:r>
                    </a:p>
                  </a:txBody>
                  <a:tcPr/>
                </a:tc>
                <a:tc>
                  <a:txBody>
                    <a:bodyPr/>
                    <a:lstStyle/>
                    <a:p>
                      <a:r>
                        <a:rPr lang="fr-FR" sz="1600" dirty="0"/>
                        <a:t>Utilisation</a:t>
                      </a:r>
                    </a:p>
                  </a:txBody>
                  <a:tcPr/>
                </a:tc>
                <a:extLst>
                  <a:ext uri="{0D108BD9-81ED-4DB2-BD59-A6C34878D82A}">
                    <a16:rowId xmlns:a16="http://schemas.microsoft.com/office/drawing/2014/main" val="861818096"/>
                  </a:ext>
                </a:extLst>
              </a:tr>
              <a:tr h="370840">
                <a:tc>
                  <a:txBody>
                    <a:bodyPr/>
                    <a:lstStyle/>
                    <a:p>
                      <a:r>
                        <a:rPr lang="fr-FR" sz="1200" kern="1200" dirty="0" err="1">
                          <a:solidFill>
                            <a:srgbClr val="DCDCAA"/>
                          </a:solidFill>
                          <a:highlight>
                            <a:srgbClr val="000000"/>
                          </a:highlight>
                          <a:latin typeface="Consolas" panose="020B0609020204030204" pitchFamily="49" charset="0"/>
                          <a:ea typeface="+mn-ea"/>
                          <a:cs typeface="+mn-cs"/>
                        </a:rPr>
                        <a:t>Get_crypto_synthesis</a:t>
                      </a:r>
                      <a:r>
                        <a:rPr lang="fr-FR" sz="1200" kern="1200" dirty="0">
                          <a:solidFill>
                            <a:srgbClr val="DCDCAA"/>
                          </a:solidFill>
                          <a:highlight>
                            <a:srgbClr val="000000"/>
                          </a:highlight>
                          <a:latin typeface="Consolas" panose="020B0609020204030204" pitchFamily="49" charset="0"/>
                          <a:ea typeface="+mn-ea"/>
                          <a:cs typeface="+mn-cs"/>
                        </a:rPr>
                        <a:t>()</a:t>
                      </a:r>
                    </a:p>
                  </a:txBody>
                  <a:tcPr/>
                </a:tc>
                <a:tc>
                  <a:txBody>
                    <a:bodyPr/>
                    <a:lstStyle/>
                    <a:p>
                      <a:r>
                        <a:rPr lang="fr-FR" sz="1200" dirty="0"/>
                        <a:t>Permet d’obtenir une synthèse par crypto monnaie et globales dans l’écran crypto tracker (cours, tendances, valeur et profit portefeuille, logo crypto)</a:t>
                      </a:r>
                    </a:p>
                  </a:txBody>
                  <a:tcPr/>
                </a:tc>
                <a:tc>
                  <a:txBody>
                    <a:bodyPr/>
                    <a:lstStyle/>
                    <a:p>
                      <a:r>
                        <a:rPr lang="fr-FR" sz="1200" dirty="0"/>
                        <a:t>Page crypto </a:t>
                      </a:r>
                      <a:r>
                        <a:rPr lang="fr-FR" sz="1200" dirty="0" err="1"/>
                        <a:t>tracked</a:t>
                      </a:r>
                      <a:endParaRPr lang="fr-FR" sz="1200" dirty="0"/>
                    </a:p>
                  </a:txBody>
                  <a:tcPr/>
                </a:tc>
                <a:extLst>
                  <a:ext uri="{0D108BD9-81ED-4DB2-BD59-A6C34878D82A}">
                    <a16:rowId xmlns:a16="http://schemas.microsoft.com/office/drawing/2014/main" val="3016153896"/>
                  </a:ext>
                </a:extLst>
              </a:tr>
              <a:tr h="370840">
                <a:tc>
                  <a:txBody>
                    <a:bodyPr/>
                    <a:lstStyle/>
                    <a:p>
                      <a:r>
                        <a:rPr lang="fr-FR" sz="1200" kern="1200" dirty="0" err="1">
                          <a:solidFill>
                            <a:srgbClr val="DCDCAA"/>
                          </a:solidFill>
                          <a:highlight>
                            <a:srgbClr val="000000"/>
                          </a:highlight>
                          <a:latin typeface="Consolas" panose="020B0609020204030204" pitchFamily="49" charset="0"/>
                          <a:ea typeface="+mn-ea"/>
                          <a:cs typeface="+mn-cs"/>
                        </a:rPr>
                        <a:t>post_transaction</a:t>
                      </a:r>
                      <a:r>
                        <a:rPr lang="fr-FR" sz="1200" kern="1200" dirty="0">
                          <a:solidFill>
                            <a:srgbClr val="DCDCAA"/>
                          </a:solidFill>
                          <a:highlight>
                            <a:srgbClr val="000000"/>
                          </a:highlight>
                          <a:latin typeface="Consolas" panose="020B0609020204030204" pitchFamily="49" charset="0"/>
                          <a:ea typeface="+mn-ea"/>
                          <a:cs typeface="+mn-cs"/>
                        </a:rPr>
                        <a:t>()</a:t>
                      </a:r>
                    </a:p>
                  </a:txBody>
                  <a:tcPr/>
                </a:tc>
                <a:tc>
                  <a:txBody>
                    <a:bodyPr/>
                    <a:lstStyle/>
                    <a:p>
                      <a:r>
                        <a:rPr lang="fr-FR" sz="1200" dirty="0"/>
                        <a:t>Permet d’enregistrer une transaction en base de données (la date de transaction  enregistrée correspond à la date d’enregistrement), utilisé pour la page ajouter une transaction</a:t>
                      </a:r>
                    </a:p>
                  </a:txBody>
                  <a:tcPr/>
                </a:tc>
                <a:tc>
                  <a:txBody>
                    <a:bodyPr/>
                    <a:lstStyle/>
                    <a:p>
                      <a:r>
                        <a:rPr lang="fr-FR" sz="1200" dirty="0"/>
                        <a:t>Page ajout transaction (bouton Valider)</a:t>
                      </a:r>
                    </a:p>
                  </a:txBody>
                  <a:tcPr/>
                </a:tc>
                <a:extLst>
                  <a:ext uri="{0D108BD9-81ED-4DB2-BD59-A6C34878D82A}">
                    <a16:rowId xmlns:a16="http://schemas.microsoft.com/office/drawing/2014/main" val="3089355647"/>
                  </a:ext>
                </a:extLst>
              </a:tr>
              <a:tr h="370840">
                <a:tc>
                  <a:txBody>
                    <a:bodyPr/>
                    <a:lstStyle/>
                    <a:p>
                      <a:pPr marL="0" algn="l" defTabSz="914400" rtl="0" eaLnBrk="1" latinLnBrk="0" hangingPunct="1"/>
                      <a:r>
                        <a:rPr lang="en-US" sz="1200" kern="1200" dirty="0" err="1">
                          <a:solidFill>
                            <a:srgbClr val="DCDCAA"/>
                          </a:solidFill>
                          <a:highlight>
                            <a:srgbClr val="000000"/>
                          </a:highlight>
                          <a:latin typeface="Consolas" panose="020B0609020204030204" pitchFamily="49" charset="0"/>
                          <a:ea typeface="+mn-ea"/>
                          <a:cs typeface="+mn-cs"/>
                        </a:rPr>
                        <a:t>update_transaction</a:t>
                      </a:r>
                      <a:r>
                        <a:rPr lang="en-US" sz="1200" kern="1200" dirty="0">
                          <a:solidFill>
                            <a:srgbClr val="DCDCAA"/>
                          </a:solidFill>
                          <a:highlight>
                            <a:srgbClr val="000000"/>
                          </a:highlight>
                          <a:latin typeface="Consolas" panose="020B0609020204030204" pitchFamily="49" charset="0"/>
                          <a:ea typeface="+mn-ea"/>
                          <a:cs typeface="+mn-cs"/>
                        </a:rPr>
                        <a:t>()</a:t>
                      </a:r>
                      <a:endParaRPr lang="fr-FR" sz="1200" kern="1200" dirty="0">
                        <a:solidFill>
                          <a:srgbClr val="DCDCAA"/>
                        </a:solidFill>
                        <a:highlight>
                          <a:srgbClr val="000000"/>
                        </a:highlight>
                        <a:latin typeface="Consolas" panose="020B0609020204030204" pitchFamily="49" charset="0"/>
                        <a:ea typeface="+mn-ea"/>
                        <a:cs typeface="+mn-cs"/>
                      </a:endParaRPr>
                    </a:p>
                  </a:txBody>
                  <a:tcPr/>
                </a:tc>
                <a:tc>
                  <a:txBody>
                    <a:bodyPr/>
                    <a:lstStyle/>
                    <a:p>
                      <a:r>
                        <a:rPr lang="fr-FR" sz="1200" dirty="0"/>
                        <a:t>Permet en </a:t>
                      </a:r>
                      <a:r>
                        <a:rPr lang="fr-FR" sz="1200" dirty="0" err="1"/>
                        <a:t>conaissant</a:t>
                      </a:r>
                      <a:r>
                        <a:rPr lang="fr-FR" sz="1200" dirty="0"/>
                        <a:t> </a:t>
                      </a:r>
                      <a:r>
                        <a:rPr lang="fr-FR" sz="1200" dirty="0" err="1"/>
                        <a:t>l’id</a:t>
                      </a:r>
                      <a:r>
                        <a:rPr lang="fr-FR" sz="1200" dirty="0"/>
                        <a:t> de transaction de réactualiser les quantités achetées, ainsi que le prix total d’achat.</a:t>
                      </a:r>
                    </a:p>
                  </a:txBody>
                  <a:tcPr/>
                </a:tc>
                <a:tc>
                  <a:txBody>
                    <a:bodyPr/>
                    <a:lstStyle/>
                    <a:p>
                      <a:r>
                        <a:rPr lang="fr-FR" sz="1200" dirty="0"/>
                        <a:t>Page édition transaction (bouton update)</a:t>
                      </a:r>
                    </a:p>
                  </a:txBody>
                  <a:tcPr/>
                </a:tc>
                <a:extLst>
                  <a:ext uri="{0D108BD9-81ED-4DB2-BD59-A6C34878D82A}">
                    <a16:rowId xmlns:a16="http://schemas.microsoft.com/office/drawing/2014/main" val="98349507"/>
                  </a:ext>
                </a:extLst>
              </a:tr>
              <a:tr h="370840">
                <a:tc>
                  <a:txBody>
                    <a:bodyPr/>
                    <a:lstStyle/>
                    <a:p>
                      <a:pPr marL="0" algn="l" defTabSz="914400" rtl="0" eaLnBrk="1" latinLnBrk="0" hangingPunct="1"/>
                      <a:r>
                        <a:rPr lang="en-US" sz="1200" kern="1200" dirty="0" err="1">
                          <a:solidFill>
                            <a:srgbClr val="DCDCAA"/>
                          </a:solidFill>
                          <a:highlight>
                            <a:srgbClr val="000000"/>
                          </a:highlight>
                          <a:latin typeface="Consolas" panose="020B0609020204030204" pitchFamily="49" charset="0"/>
                          <a:ea typeface="+mn-ea"/>
                          <a:cs typeface="+mn-cs"/>
                        </a:rPr>
                        <a:t>get_datas_delete_transaction</a:t>
                      </a:r>
                      <a:r>
                        <a:rPr lang="en-US" sz="1200" kern="1200" dirty="0">
                          <a:solidFill>
                            <a:srgbClr val="DCDCAA"/>
                          </a:solidFill>
                          <a:highlight>
                            <a:srgbClr val="000000"/>
                          </a:highlight>
                          <a:latin typeface="Consolas" panose="020B0609020204030204" pitchFamily="49" charset="0"/>
                          <a:ea typeface="+mn-ea"/>
                          <a:cs typeface="+mn-cs"/>
                        </a:rPr>
                        <a:t>()</a:t>
                      </a:r>
                      <a:endParaRPr lang="fr-FR" sz="1200" kern="1200" dirty="0">
                        <a:solidFill>
                          <a:srgbClr val="DCDCAA"/>
                        </a:solidFill>
                        <a:highlight>
                          <a:srgbClr val="000000"/>
                        </a:highlight>
                        <a:latin typeface="Consolas" panose="020B0609020204030204" pitchFamily="49" charset="0"/>
                        <a:ea typeface="+mn-ea"/>
                        <a:cs typeface="+mn-cs"/>
                      </a:endParaRPr>
                    </a:p>
                  </a:txBody>
                  <a:tcPr/>
                </a:tc>
                <a:tc>
                  <a:txBody>
                    <a:bodyPr/>
                    <a:lstStyle/>
                    <a:p>
                      <a:r>
                        <a:rPr lang="fr-FR" sz="1200" dirty="0"/>
                        <a:t>Permet de récupérer les informations d’une transaction que l’on souhaite supprimer</a:t>
                      </a:r>
                    </a:p>
                  </a:txBody>
                  <a:tcPr/>
                </a:tc>
                <a:tc>
                  <a:txBody>
                    <a:bodyPr/>
                    <a:lstStyle/>
                    <a:p>
                      <a:r>
                        <a:rPr lang="fr-FR" sz="1200" dirty="0"/>
                        <a:t>Page de confirmation de suppression d’une transaction</a:t>
                      </a:r>
                    </a:p>
                  </a:txBody>
                  <a:tcPr/>
                </a:tc>
                <a:extLst>
                  <a:ext uri="{0D108BD9-81ED-4DB2-BD59-A6C34878D82A}">
                    <a16:rowId xmlns:a16="http://schemas.microsoft.com/office/drawing/2014/main" val="3673477622"/>
                  </a:ext>
                </a:extLst>
              </a:tr>
              <a:tr h="370840">
                <a:tc>
                  <a:txBody>
                    <a:bodyPr/>
                    <a:lstStyle/>
                    <a:p>
                      <a:pPr marL="0" algn="l" defTabSz="914400" rtl="0" eaLnBrk="1" latinLnBrk="0" hangingPunct="1"/>
                      <a:r>
                        <a:rPr lang="fr-FR" sz="1200" kern="1200" dirty="0" err="1">
                          <a:solidFill>
                            <a:srgbClr val="DCDCAA"/>
                          </a:solidFill>
                          <a:highlight>
                            <a:srgbClr val="000000"/>
                          </a:highlight>
                          <a:latin typeface="Consolas" panose="020B0609020204030204" pitchFamily="49" charset="0"/>
                          <a:ea typeface="+mn-ea"/>
                          <a:cs typeface="+mn-cs"/>
                        </a:rPr>
                        <a:t>delete_transaction</a:t>
                      </a:r>
                      <a:r>
                        <a:rPr lang="fr-FR" sz="1200" kern="1200" dirty="0">
                          <a:solidFill>
                            <a:srgbClr val="DCDCAA"/>
                          </a:solidFill>
                          <a:highlight>
                            <a:srgbClr val="000000"/>
                          </a:highlight>
                          <a:latin typeface="Consolas" panose="020B0609020204030204" pitchFamily="49" charset="0"/>
                          <a:ea typeface="+mn-ea"/>
                          <a:cs typeface="+mn-cs"/>
                        </a:rPr>
                        <a:t>()</a:t>
                      </a:r>
                    </a:p>
                  </a:txBody>
                  <a:tcPr/>
                </a:tc>
                <a:tc>
                  <a:txBody>
                    <a:bodyPr/>
                    <a:lstStyle/>
                    <a:p>
                      <a:r>
                        <a:rPr lang="fr-FR" sz="1200" dirty="0"/>
                        <a:t>Permet de supprimer une transaction</a:t>
                      </a:r>
                    </a:p>
                  </a:txBody>
                  <a:tcPr/>
                </a:tc>
                <a:tc>
                  <a:txBody>
                    <a:bodyPr/>
                    <a:lstStyle/>
                    <a:p>
                      <a:r>
                        <a:rPr lang="fr-FR" sz="1200" dirty="0"/>
                        <a:t>Bouton je confirme la suppression</a:t>
                      </a:r>
                    </a:p>
                  </a:txBody>
                  <a:tcPr/>
                </a:tc>
                <a:extLst>
                  <a:ext uri="{0D108BD9-81ED-4DB2-BD59-A6C34878D82A}">
                    <a16:rowId xmlns:a16="http://schemas.microsoft.com/office/drawing/2014/main" val="3804809570"/>
                  </a:ext>
                </a:extLst>
              </a:tr>
              <a:tr h="370840">
                <a:tc>
                  <a:txBody>
                    <a:bodyPr/>
                    <a:lstStyle/>
                    <a:p>
                      <a:pPr marL="0" algn="l" defTabSz="914400" rtl="0" eaLnBrk="1" latinLnBrk="0" hangingPunct="1"/>
                      <a:r>
                        <a:rPr lang="en-US" sz="1200" kern="1200" dirty="0" err="1">
                          <a:solidFill>
                            <a:srgbClr val="DCDCAA"/>
                          </a:solidFill>
                          <a:highlight>
                            <a:srgbClr val="000000"/>
                          </a:highlight>
                          <a:latin typeface="Consolas" panose="020B0609020204030204" pitchFamily="49" charset="0"/>
                          <a:ea typeface="+mn-ea"/>
                          <a:cs typeface="+mn-cs"/>
                        </a:rPr>
                        <a:t>history_graph</a:t>
                      </a:r>
                      <a:r>
                        <a:rPr lang="en-US" sz="1200" kern="1200" dirty="0">
                          <a:solidFill>
                            <a:srgbClr val="DCDCAA"/>
                          </a:solidFill>
                          <a:highlight>
                            <a:srgbClr val="000000"/>
                          </a:highlight>
                          <a:latin typeface="Consolas" panose="020B0609020204030204" pitchFamily="49" charset="0"/>
                          <a:ea typeface="+mn-ea"/>
                          <a:cs typeface="+mn-cs"/>
                        </a:rPr>
                        <a:t>()</a:t>
                      </a:r>
                      <a:endParaRPr lang="fr-FR" sz="1200" kern="1200" dirty="0">
                        <a:solidFill>
                          <a:srgbClr val="DCDCAA"/>
                        </a:solidFill>
                        <a:highlight>
                          <a:srgbClr val="000000"/>
                        </a:highlight>
                        <a:latin typeface="Consolas" panose="020B0609020204030204" pitchFamily="49" charset="0"/>
                        <a:ea typeface="+mn-ea"/>
                        <a:cs typeface="+mn-cs"/>
                      </a:endParaRPr>
                    </a:p>
                  </a:txBody>
                  <a:tcPr/>
                </a:tc>
                <a:tc>
                  <a:txBody>
                    <a:bodyPr/>
                    <a:lstStyle/>
                    <a:p>
                      <a:r>
                        <a:rPr lang="fr-FR" sz="1200" dirty="0"/>
                        <a:t>Permet de produire deux graphiques : historique valeur portefeuille et historique pertes et profits</a:t>
                      </a:r>
                    </a:p>
                  </a:txBody>
                  <a:tcPr/>
                </a:tc>
                <a:tc>
                  <a:txBody>
                    <a:bodyPr/>
                    <a:lstStyle/>
                    <a:p>
                      <a:r>
                        <a:rPr lang="fr-FR" sz="1200" dirty="0"/>
                        <a:t>Page </a:t>
                      </a:r>
                      <a:r>
                        <a:rPr lang="fr-FR" sz="1200" dirty="0" err="1"/>
                        <a:t>historque</a:t>
                      </a:r>
                      <a:endParaRPr lang="fr-FR" sz="1200" dirty="0"/>
                    </a:p>
                  </a:txBody>
                  <a:tcPr/>
                </a:tc>
                <a:extLst>
                  <a:ext uri="{0D108BD9-81ED-4DB2-BD59-A6C34878D82A}">
                    <a16:rowId xmlns:a16="http://schemas.microsoft.com/office/drawing/2014/main" val="1210586673"/>
                  </a:ext>
                </a:extLst>
              </a:tr>
              <a:tr h="370840">
                <a:tc>
                  <a:txBody>
                    <a:bodyPr/>
                    <a:lstStyle/>
                    <a:p>
                      <a:pPr marL="0" algn="l" defTabSz="914400" rtl="0" eaLnBrk="1" latinLnBrk="0" hangingPunct="1"/>
                      <a:r>
                        <a:rPr lang="fr-FR" sz="1200" kern="1200" dirty="0" err="1">
                          <a:solidFill>
                            <a:srgbClr val="DCDCAA"/>
                          </a:solidFill>
                          <a:highlight>
                            <a:srgbClr val="000000"/>
                          </a:highlight>
                          <a:latin typeface="Consolas" panose="020B0609020204030204" pitchFamily="49" charset="0"/>
                          <a:ea typeface="+mn-ea"/>
                          <a:cs typeface="+mn-cs"/>
                        </a:rPr>
                        <a:t>get_transactions_list</a:t>
                      </a:r>
                      <a:r>
                        <a:rPr lang="fr-FR" sz="1200" kern="1200" dirty="0">
                          <a:solidFill>
                            <a:srgbClr val="DCDCAA"/>
                          </a:solidFill>
                          <a:highlight>
                            <a:srgbClr val="000000"/>
                          </a:highlight>
                          <a:latin typeface="Consolas" panose="020B0609020204030204" pitchFamily="49" charset="0"/>
                          <a:ea typeface="+mn-ea"/>
                          <a:cs typeface="+mn-cs"/>
                        </a:rPr>
                        <a:t>()</a:t>
                      </a:r>
                    </a:p>
                  </a:txBody>
                  <a:tcPr/>
                </a:tc>
                <a:tc>
                  <a:txBody>
                    <a:bodyPr/>
                    <a:lstStyle/>
                    <a:p>
                      <a:r>
                        <a:rPr lang="fr-FR" sz="1200" dirty="0"/>
                        <a:t>Permet d’obtenir la liste des transactions affiché dans l’écran d’édition des transactions</a:t>
                      </a:r>
                    </a:p>
                  </a:txBody>
                  <a:tcPr/>
                </a:tc>
                <a:tc>
                  <a:txBody>
                    <a:bodyPr/>
                    <a:lstStyle/>
                    <a:p>
                      <a:r>
                        <a:rPr lang="fr-FR" sz="1200" dirty="0"/>
                        <a:t>Page édition</a:t>
                      </a:r>
                    </a:p>
                  </a:txBody>
                  <a:tcPr/>
                </a:tc>
                <a:extLst>
                  <a:ext uri="{0D108BD9-81ED-4DB2-BD59-A6C34878D82A}">
                    <a16:rowId xmlns:a16="http://schemas.microsoft.com/office/drawing/2014/main" val="312344056"/>
                  </a:ext>
                </a:extLst>
              </a:tr>
            </a:tbl>
          </a:graphicData>
        </a:graphic>
      </p:graphicFrame>
    </p:spTree>
    <p:extLst>
      <p:ext uri="{BB962C8B-B14F-4D97-AF65-F5344CB8AC3E}">
        <p14:creationId xmlns:p14="http://schemas.microsoft.com/office/powerpoint/2010/main" val="1311542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6416B0-9ED5-454A-9D51-A0ABE4A40E77}"/>
              </a:ext>
            </a:extLst>
          </p:cNvPr>
          <p:cNvSpPr>
            <a:spLocks noGrp="1"/>
          </p:cNvSpPr>
          <p:nvPr>
            <p:ph type="title"/>
          </p:nvPr>
        </p:nvSpPr>
        <p:spPr>
          <a:xfrm>
            <a:off x="6858001" y="1783959"/>
            <a:ext cx="5235878" cy="3583444"/>
          </a:xfrm>
        </p:spPr>
        <p:txBody>
          <a:bodyPr vert="horz" lIns="91440" tIns="45720" rIns="91440" bIns="45720" rtlCol="0" anchor="b">
            <a:normAutofit/>
          </a:bodyPr>
          <a:lstStyle/>
          <a:p>
            <a:r>
              <a:rPr lang="en-US" sz="5000" dirty="0">
                <a:latin typeface="Montserrat" panose="00000500000000000000" pitchFamily="50" charset="0"/>
              </a:rPr>
              <a:t>Choix techniques</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Espace réservé du contenu 4">
            <a:extLst>
              <a:ext uri="{FF2B5EF4-FFF2-40B4-BE49-F238E27FC236}">
                <a16:creationId xmlns:a16="http://schemas.microsoft.com/office/drawing/2014/main" id="{5249B607-FAA8-4E91-9053-5FF1F04CEBB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213" b="1213"/>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54644400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D7CC6BA-7A42-4472-A99F-B19642CF172D}"/>
              </a:ext>
            </a:extLst>
          </p:cNvPr>
          <p:cNvSpPr/>
          <p:nvPr/>
        </p:nvSpPr>
        <p:spPr>
          <a:xfrm>
            <a:off x="0" y="5957948"/>
            <a:ext cx="12192000" cy="900052"/>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re 1">
            <a:extLst>
              <a:ext uri="{FF2B5EF4-FFF2-40B4-BE49-F238E27FC236}">
                <a16:creationId xmlns:a16="http://schemas.microsoft.com/office/drawing/2014/main" id="{19767892-5C77-4FC7-8BA4-B80513A74091}"/>
              </a:ext>
            </a:extLst>
          </p:cNvPr>
          <p:cNvSpPr txBox="1">
            <a:spLocks/>
          </p:cNvSpPr>
          <p:nvPr/>
        </p:nvSpPr>
        <p:spPr>
          <a:xfrm>
            <a:off x="767861" y="5957948"/>
            <a:ext cx="10515600" cy="900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a:solidFill>
                  <a:schemeClr val="bg1"/>
                </a:solidFill>
                <a:latin typeface="Montserrat" panose="00000500000000000000" pitchFamily="50" charset="0"/>
              </a:rPr>
              <a:t>Choix techniques</a:t>
            </a:r>
          </a:p>
        </p:txBody>
      </p:sp>
      <p:sp>
        <p:nvSpPr>
          <p:cNvPr id="6" name="ZoneTexte 5">
            <a:extLst>
              <a:ext uri="{FF2B5EF4-FFF2-40B4-BE49-F238E27FC236}">
                <a16:creationId xmlns:a16="http://schemas.microsoft.com/office/drawing/2014/main" id="{E6802647-AE81-4E90-B9E5-9C244FF85451}"/>
              </a:ext>
            </a:extLst>
          </p:cNvPr>
          <p:cNvSpPr txBox="1"/>
          <p:nvPr/>
        </p:nvSpPr>
        <p:spPr>
          <a:xfrm>
            <a:off x="756282" y="973018"/>
            <a:ext cx="10656278" cy="4339650"/>
          </a:xfrm>
          <a:prstGeom prst="rect">
            <a:avLst/>
          </a:prstGeom>
          <a:noFill/>
        </p:spPr>
        <p:txBody>
          <a:bodyPr wrap="square" rtlCol="0">
            <a:spAutoFit/>
          </a:bodyPr>
          <a:lstStyle/>
          <a:p>
            <a:pPr algn="just"/>
            <a:r>
              <a:rPr lang="fr-FR" sz="2000" dirty="0">
                <a:latin typeface="+mj-lt"/>
              </a:rPr>
              <a:t>Ce projet a été développé grâce au micro Framework Flask*. </a:t>
            </a:r>
          </a:p>
          <a:p>
            <a:pPr algn="just"/>
            <a:endParaRPr lang="fr-FR" sz="2000" dirty="0">
              <a:latin typeface="+mj-lt"/>
            </a:endParaRPr>
          </a:p>
          <a:p>
            <a:pPr algn="just"/>
            <a:r>
              <a:rPr lang="fr-FR" sz="2000" dirty="0">
                <a:latin typeface="+mj-lt"/>
              </a:rPr>
              <a:t>Html5, CSS3, </a:t>
            </a:r>
            <a:r>
              <a:rPr lang="fr-FR" sz="2000" dirty="0" err="1">
                <a:latin typeface="+mj-lt"/>
              </a:rPr>
              <a:t>js</a:t>
            </a:r>
            <a:r>
              <a:rPr lang="fr-FR" sz="2000" dirty="0">
                <a:latin typeface="+mj-lt"/>
              </a:rPr>
              <a:t> ont été utilisé côté frontend. </a:t>
            </a:r>
          </a:p>
          <a:p>
            <a:pPr algn="just"/>
            <a:endParaRPr lang="fr-FR" sz="2000" dirty="0">
              <a:latin typeface="+mj-lt"/>
            </a:endParaRPr>
          </a:p>
          <a:p>
            <a:pPr algn="just"/>
            <a:r>
              <a:rPr lang="fr-FR" sz="2000" dirty="0">
                <a:latin typeface="+mj-lt"/>
              </a:rPr>
              <a:t>Python, </a:t>
            </a:r>
            <a:r>
              <a:rPr lang="fr-FR" sz="2000" dirty="0" err="1">
                <a:latin typeface="+mj-lt"/>
              </a:rPr>
              <a:t>matplotlib</a:t>
            </a:r>
            <a:r>
              <a:rPr lang="fr-FR" sz="2000" dirty="0">
                <a:latin typeface="+mj-lt"/>
              </a:rPr>
              <a:t>* et la librairie pandas ont été utilisé côté backend.</a:t>
            </a:r>
          </a:p>
          <a:p>
            <a:pPr algn="just"/>
            <a:endParaRPr lang="fr-FR" sz="2000" dirty="0">
              <a:latin typeface="+mj-lt"/>
            </a:endParaRPr>
          </a:p>
          <a:p>
            <a:pPr algn="just"/>
            <a:r>
              <a:rPr lang="fr-FR" sz="2000" dirty="0">
                <a:latin typeface="+mj-lt"/>
              </a:rPr>
              <a:t>La base de données PostgreSQL est utilisée pour stocker les données relatives au portefeuille.</a:t>
            </a:r>
          </a:p>
          <a:p>
            <a:pPr algn="just"/>
            <a:endParaRPr lang="fr-FR" sz="2000" dirty="0">
              <a:latin typeface="+mj-lt"/>
            </a:endParaRPr>
          </a:p>
          <a:p>
            <a:pPr algn="just"/>
            <a:r>
              <a:rPr lang="fr-FR" sz="2000" dirty="0">
                <a:latin typeface="+mj-lt"/>
              </a:rPr>
              <a:t>La consultation des informations relatives aux cryptos monnaies se fait via l’API </a:t>
            </a:r>
            <a:r>
              <a:rPr lang="fr-FR" sz="2000" dirty="0" err="1">
                <a:latin typeface="+mj-lt"/>
              </a:rPr>
              <a:t>CoinMarketCap</a:t>
            </a:r>
            <a:r>
              <a:rPr lang="fr-FR" sz="2000" dirty="0">
                <a:latin typeface="+mj-lt"/>
              </a:rPr>
              <a:t>*.</a:t>
            </a:r>
          </a:p>
          <a:p>
            <a:pPr algn="just"/>
            <a:endParaRPr lang="fr-FR" sz="2000" dirty="0">
              <a:latin typeface="+mj-lt"/>
            </a:endParaRPr>
          </a:p>
          <a:p>
            <a:pPr algn="just"/>
            <a:r>
              <a:rPr lang="fr-FR" sz="2000" dirty="0">
                <a:latin typeface="+mj-lt"/>
              </a:rPr>
              <a:t>La solution a été déployé sur </a:t>
            </a:r>
            <a:r>
              <a:rPr lang="fr-FR" sz="2000" dirty="0" err="1">
                <a:latin typeface="+mj-lt"/>
              </a:rPr>
              <a:t>Heroku</a:t>
            </a:r>
            <a:r>
              <a:rPr lang="fr-FR" sz="2000" dirty="0">
                <a:latin typeface="+mj-lt"/>
              </a:rPr>
              <a:t> via </a:t>
            </a:r>
            <a:r>
              <a:rPr lang="fr-FR" sz="2000" dirty="0" err="1">
                <a:latin typeface="+mj-lt"/>
              </a:rPr>
              <a:t>Github</a:t>
            </a:r>
            <a:r>
              <a:rPr lang="fr-FR" sz="2000" dirty="0">
                <a:latin typeface="+mj-lt"/>
              </a:rPr>
              <a:t> </a:t>
            </a:r>
          </a:p>
          <a:p>
            <a:pPr algn="just"/>
            <a:endParaRPr lang="fr-FR" sz="2000" dirty="0">
              <a:latin typeface="+mj-lt"/>
            </a:endParaRPr>
          </a:p>
          <a:p>
            <a:pPr algn="just"/>
            <a:endParaRPr lang="fr-FR" sz="2000" dirty="0">
              <a:latin typeface="+mj-lt"/>
            </a:endParaRPr>
          </a:p>
          <a:p>
            <a:pPr algn="just"/>
            <a:r>
              <a:rPr lang="fr-FR" sz="1600" i="1" dirty="0">
                <a:latin typeface="+mj-lt"/>
              </a:rPr>
              <a:t>(* imposé par le projet)</a:t>
            </a:r>
            <a:endParaRPr lang="fr-FR" sz="2000" dirty="0">
              <a:latin typeface="+mj-lt"/>
            </a:endParaRPr>
          </a:p>
        </p:txBody>
      </p:sp>
      <p:pic>
        <p:nvPicPr>
          <p:cNvPr id="14" name="Image 13">
            <a:extLst>
              <a:ext uri="{FF2B5EF4-FFF2-40B4-BE49-F238E27FC236}">
                <a16:creationId xmlns:a16="http://schemas.microsoft.com/office/drawing/2014/main" id="{09856B6C-6825-4E78-141C-5E62D152B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1661" y="3929660"/>
            <a:ext cx="394160" cy="540000"/>
          </a:xfrm>
          <a:prstGeom prst="rect">
            <a:avLst/>
          </a:prstGeom>
        </p:spPr>
      </p:pic>
      <p:pic>
        <p:nvPicPr>
          <p:cNvPr id="16" name="Image 15">
            <a:extLst>
              <a:ext uri="{FF2B5EF4-FFF2-40B4-BE49-F238E27FC236}">
                <a16:creationId xmlns:a16="http://schemas.microsoft.com/office/drawing/2014/main" id="{80A34CDE-D66A-BE08-7727-7B2A09C51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599" y="811065"/>
            <a:ext cx="420098" cy="540000"/>
          </a:xfrm>
          <a:prstGeom prst="rect">
            <a:avLst/>
          </a:prstGeom>
        </p:spPr>
      </p:pic>
      <p:pic>
        <p:nvPicPr>
          <p:cNvPr id="18" name="Image 17">
            <a:extLst>
              <a:ext uri="{FF2B5EF4-FFF2-40B4-BE49-F238E27FC236}">
                <a16:creationId xmlns:a16="http://schemas.microsoft.com/office/drawing/2014/main" id="{5CCAB339-511A-FBB1-368C-EA28DEA2DD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9648" y="1443553"/>
            <a:ext cx="540000" cy="540000"/>
          </a:xfrm>
          <a:prstGeom prst="rect">
            <a:avLst/>
          </a:prstGeom>
        </p:spPr>
      </p:pic>
      <p:pic>
        <p:nvPicPr>
          <p:cNvPr id="20" name="Image 19">
            <a:extLst>
              <a:ext uri="{FF2B5EF4-FFF2-40B4-BE49-F238E27FC236}">
                <a16:creationId xmlns:a16="http://schemas.microsoft.com/office/drawing/2014/main" id="{AE200452-71BF-4168-3840-42AD4D2835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79728" y="2655170"/>
            <a:ext cx="590810" cy="540000"/>
          </a:xfrm>
          <a:prstGeom prst="rect">
            <a:avLst/>
          </a:prstGeom>
        </p:spPr>
      </p:pic>
      <p:pic>
        <p:nvPicPr>
          <p:cNvPr id="22" name="Graphique 21">
            <a:extLst>
              <a:ext uri="{FF2B5EF4-FFF2-40B4-BE49-F238E27FC236}">
                <a16:creationId xmlns:a16="http://schemas.microsoft.com/office/drawing/2014/main" id="{C4B1DCBE-7C53-25F0-C62A-D781C9374C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01866" y="2225496"/>
            <a:ext cx="1500000" cy="360000"/>
          </a:xfrm>
          <a:prstGeom prst="rect">
            <a:avLst/>
          </a:prstGeom>
        </p:spPr>
      </p:pic>
      <p:pic>
        <p:nvPicPr>
          <p:cNvPr id="24" name="Image 23">
            <a:extLst>
              <a:ext uri="{FF2B5EF4-FFF2-40B4-BE49-F238E27FC236}">
                <a16:creationId xmlns:a16="http://schemas.microsoft.com/office/drawing/2014/main" id="{CB24C67E-F8A3-3850-140F-3C0ABC4DE9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09904" y="2219133"/>
            <a:ext cx="1086034" cy="360000"/>
          </a:xfrm>
          <a:prstGeom prst="rect">
            <a:avLst/>
          </a:prstGeom>
        </p:spPr>
      </p:pic>
      <p:pic>
        <p:nvPicPr>
          <p:cNvPr id="26" name="Image 25">
            <a:extLst>
              <a:ext uri="{FF2B5EF4-FFF2-40B4-BE49-F238E27FC236}">
                <a16:creationId xmlns:a16="http://schemas.microsoft.com/office/drawing/2014/main" id="{1141C905-4D7C-E4CA-2F03-4F9FC896235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56000" y="1443553"/>
            <a:ext cx="540000" cy="540000"/>
          </a:xfrm>
          <a:prstGeom prst="rect">
            <a:avLst/>
          </a:prstGeom>
        </p:spPr>
      </p:pic>
      <p:pic>
        <p:nvPicPr>
          <p:cNvPr id="28" name="Image 27">
            <a:extLst>
              <a:ext uri="{FF2B5EF4-FFF2-40B4-BE49-F238E27FC236}">
                <a16:creationId xmlns:a16="http://schemas.microsoft.com/office/drawing/2014/main" id="{0819B645-1D24-0827-F089-675326C5D01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95821" y="1443553"/>
            <a:ext cx="540000" cy="540000"/>
          </a:xfrm>
          <a:prstGeom prst="rect">
            <a:avLst/>
          </a:prstGeom>
        </p:spPr>
      </p:pic>
      <p:pic>
        <p:nvPicPr>
          <p:cNvPr id="30" name="Image 29" descr="Une image contenant texte, clipart&#10;&#10;Description générée automatiquement">
            <a:extLst>
              <a:ext uri="{FF2B5EF4-FFF2-40B4-BE49-F238E27FC236}">
                <a16:creationId xmlns:a16="http://schemas.microsoft.com/office/drawing/2014/main" id="{2C786011-3143-47CA-1561-66292DF34E5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79728" y="3327509"/>
            <a:ext cx="532832" cy="540000"/>
          </a:xfrm>
          <a:prstGeom prst="rect">
            <a:avLst/>
          </a:prstGeom>
        </p:spPr>
      </p:pic>
      <p:pic>
        <p:nvPicPr>
          <p:cNvPr id="32" name="Image 31">
            <a:extLst>
              <a:ext uri="{FF2B5EF4-FFF2-40B4-BE49-F238E27FC236}">
                <a16:creationId xmlns:a16="http://schemas.microsoft.com/office/drawing/2014/main" id="{566DF944-4753-90E1-8F36-E65ABCB1E9D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29648" y="3929660"/>
            <a:ext cx="540000" cy="540000"/>
          </a:xfrm>
          <a:prstGeom prst="rect">
            <a:avLst/>
          </a:prstGeom>
        </p:spPr>
      </p:pic>
    </p:spTree>
    <p:extLst>
      <p:ext uri="{BB962C8B-B14F-4D97-AF65-F5344CB8AC3E}">
        <p14:creationId xmlns:p14="http://schemas.microsoft.com/office/powerpoint/2010/main" val="4254785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D7CC6BA-7A42-4472-A99F-B19642CF172D}"/>
              </a:ext>
            </a:extLst>
          </p:cNvPr>
          <p:cNvSpPr/>
          <p:nvPr/>
        </p:nvSpPr>
        <p:spPr>
          <a:xfrm>
            <a:off x="0" y="5957948"/>
            <a:ext cx="12192000" cy="900052"/>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re 1">
            <a:extLst>
              <a:ext uri="{FF2B5EF4-FFF2-40B4-BE49-F238E27FC236}">
                <a16:creationId xmlns:a16="http://schemas.microsoft.com/office/drawing/2014/main" id="{19767892-5C77-4FC7-8BA4-B80513A74091}"/>
              </a:ext>
            </a:extLst>
          </p:cNvPr>
          <p:cNvSpPr txBox="1">
            <a:spLocks/>
          </p:cNvSpPr>
          <p:nvPr/>
        </p:nvSpPr>
        <p:spPr>
          <a:xfrm>
            <a:off x="767861" y="5957948"/>
            <a:ext cx="10515600" cy="900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a:solidFill>
                  <a:schemeClr val="bg1"/>
                </a:solidFill>
                <a:latin typeface="Montserrat" panose="00000500000000000000" pitchFamily="50" charset="0"/>
              </a:rPr>
              <a:t>Choix techniques</a:t>
            </a:r>
          </a:p>
        </p:txBody>
      </p:sp>
      <p:sp>
        <p:nvSpPr>
          <p:cNvPr id="6" name="ZoneTexte 5">
            <a:extLst>
              <a:ext uri="{FF2B5EF4-FFF2-40B4-BE49-F238E27FC236}">
                <a16:creationId xmlns:a16="http://schemas.microsoft.com/office/drawing/2014/main" id="{E6802647-AE81-4E90-B9E5-9C244FF85451}"/>
              </a:ext>
            </a:extLst>
          </p:cNvPr>
          <p:cNvSpPr txBox="1"/>
          <p:nvPr/>
        </p:nvSpPr>
        <p:spPr>
          <a:xfrm>
            <a:off x="697522" y="232038"/>
            <a:ext cx="10656278" cy="5386090"/>
          </a:xfrm>
          <a:prstGeom prst="rect">
            <a:avLst/>
          </a:prstGeom>
          <a:noFill/>
        </p:spPr>
        <p:txBody>
          <a:bodyPr wrap="square" rtlCol="0">
            <a:spAutoFit/>
          </a:bodyPr>
          <a:lstStyle/>
          <a:p>
            <a:pPr algn="just"/>
            <a:r>
              <a:rPr lang="fr-FR" sz="2000" dirty="0">
                <a:latin typeface="+mj-lt"/>
              </a:rPr>
              <a:t>Concernant la base de données j’ai effectué un choix minimaliste.</a:t>
            </a:r>
          </a:p>
          <a:p>
            <a:pPr algn="just"/>
            <a:endParaRPr lang="fr-FR" sz="2000" dirty="0">
              <a:latin typeface="+mj-lt"/>
            </a:endParaRPr>
          </a:p>
          <a:p>
            <a:pPr algn="just"/>
            <a:r>
              <a:rPr lang="fr-FR" sz="1600" dirty="0">
                <a:latin typeface="+mj-lt"/>
              </a:rPr>
              <a:t>Cette base ne comporte que 3 tables.</a:t>
            </a:r>
          </a:p>
          <a:p>
            <a:pPr algn="just"/>
            <a:endParaRPr lang="fr-FR" sz="1600" dirty="0">
              <a:latin typeface="+mj-lt"/>
            </a:endParaRPr>
          </a:p>
          <a:p>
            <a:pPr algn="just"/>
            <a:r>
              <a:rPr lang="fr-FR" sz="1600" dirty="0">
                <a:latin typeface="+mj-lt"/>
              </a:rPr>
              <a:t>La table </a:t>
            </a:r>
            <a:r>
              <a:rPr lang="fr-FR" sz="1600" b="1" u="sng" dirty="0" err="1">
                <a:latin typeface="+mj-lt"/>
              </a:rPr>
              <a:t>wallet</a:t>
            </a:r>
            <a:r>
              <a:rPr lang="fr-FR" sz="1600" dirty="0">
                <a:latin typeface="+mj-lt"/>
              </a:rPr>
              <a:t> contenant la liste des transactions enregistrées avec l’identifiant unique de la crypto achetée, la quantité achetée, ainsi que le prix d’achat en euros. Lors de la saisie d’une transaction une date et heure </a:t>
            </a:r>
            <a:r>
              <a:rPr lang="fr-FR" sz="1600" dirty="0" err="1">
                <a:latin typeface="+mj-lt"/>
              </a:rPr>
              <a:t>utc</a:t>
            </a:r>
            <a:r>
              <a:rPr lang="fr-FR" sz="1600" dirty="0">
                <a:latin typeface="+mj-lt"/>
              </a:rPr>
              <a:t> est automatiquement générée. L’identifiant unique de la transaction est automatiquement incrémenté par la base.</a:t>
            </a:r>
          </a:p>
          <a:p>
            <a:pPr algn="just"/>
            <a:endParaRPr lang="fr-FR" sz="1600" dirty="0">
              <a:latin typeface="+mj-lt"/>
            </a:endParaRPr>
          </a:p>
          <a:p>
            <a:pPr algn="just"/>
            <a:r>
              <a:rPr lang="fr-FR" sz="1600" dirty="0">
                <a:latin typeface="+mj-lt"/>
              </a:rPr>
              <a:t>La table </a:t>
            </a:r>
            <a:r>
              <a:rPr lang="fr-FR" sz="1600" b="1" u="sng" dirty="0">
                <a:latin typeface="+mj-lt"/>
              </a:rPr>
              <a:t>historique</a:t>
            </a:r>
            <a:r>
              <a:rPr lang="fr-FR" sz="1600" dirty="0">
                <a:latin typeface="+mj-lt"/>
              </a:rPr>
              <a:t> comporte le minimum nécessaire pour dessiner le graphique historique nécessaire à </a:t>
            </a:r>
            <a:r>
              <a:rPr lang="fr-FR" sz="1600" dirty="0" err="1">
                <a:latin typeface="+mj-lt"/>
              </a:rPr>
              <a:t>matplotlib</a:t>
            </a:r>
            <a:r>
              <a:rPr lang="fr-FR" sz="1600" dirty="0">
                <a:latin typeface="+mj-lt"/>
              </a:rPr>
              <a:t>, c’est-à-dire une date (utilisée comme clé primaire), une valeur de portefeuille et une valeur de profit. Ce choix est simpliste, mais il remplis la fonction demandée à savoir un historique global du portefeuille. Si l’application devait évoluer, par exemple en affichant un historique par crypto monnaie, il faudrait revoir plusieurs lignes de code, modifier la table historique afin de prendre an compte cette modification. Donc choix simpliste, mais ne laissant pas de place aux évolutions.</a:t>
            </a:r>
          </a:p>
          <a:p>
            <a:pPr algn="just"/>
            <a:endParaRPr lang="fr-FR" sz="1600" dirty="0">
              <a:latin typeface="+mj-lt"/>
            </a:endParaRPr>
          </a:p>
          <a:p>
            <a:pPr algn="just"/>
            <a:r>
              <a:rPr lang="fr-FR" sz="1600" dirty="0">
                <a:latin typeface="+mj-lt"/>
              </a:rPr>
              <a:t>Enfin la table </a:t>
            </a:r>
            <a:r>
              <a:rPr lang="fr-FR" sz="1600" b="1" u="sng" dirty="0" err="1">
                <a:latin typeface="+mj-lt"/>
              </a:rPr>
              <a:t>actual_datas</a:t>
            </a:r>
            <a:r>
              <a:rPr lang="fr-FR" sz="1600" dirty="0">
                <a:latin typeface="+mj-lt"/>
              </a:rPr>
              <a:t> contient les dernières données obtenues pour chaque cryptomonnaies détenues en portefeuille. J’aurais pu me passer de cette table pour le développement de l’application, en effet toutes ces données peuvent être obtenue directement depuis l’API </a:t>
            </a:r>
            <a:r>
              <a:rPr lang="fr-FR" sz="1600" dirty="0" err="1">
                <a:latin typeface="+mj-lt"/>
              </a:rPr>
              <a:t>CoinMarketCap</a:t>
            </a:r>
            <a:r>
              <a:rPr lang="fr-FR" sz="1600" dirty="0">
                <a:latin typeface="+mj-lt"/>
              </a:rPr>
              <a:t> et stockées dans des listes ou dictionnaires python avant d’être affichées sur les pages de l’application. </a:t>
            </a:r>
          </a:p>
          <a:p>
            <a:pPr algn="just"/>
            <a:r>
              <a:rPr lang="fr-FR" sz="1600" dirty="0">
                <a:latin typeface="+mj-lt"/>
              </a:rPr>
              <a:t>Cette table, n’a été crée que dans le seul but de stocker les données relative à une crypto monnaie que pour une durée établie cela afin d’économiser des jetons d’API (qui sont limités à 333/jour) (</a:t>
            </a:r>
            <a:r>
              <a:rPr lang="fr-FR" sz="1600" dirty="0" err="1">
                <a:latin typeface="+mj-lt"/>
              </a:rPr>
              <a:t>cf</a:t>
            </a:r>
            <a:r>
              <a:rPr lang="fr-FR" sz="1600" dirty="0">
                <a:latin typeface="+mj-lt"/>
              </a:rPr>
              <a:t> : diapo : Fonctionnalités principales : </a:t>
            </a:r>
            <a:r>
              <a:rPr lang="en-US" sz="1600" dirty="0" err="1">
                <a:latin typeface="+mj-lt"/>
              </a:rPr>
              <a:t>get_last_cmc</a:t>
            </a:r>
            <a:r>
              <a:rPr lang="en-US" sz="1600" dirty="0">
                <a:latin typeface="+mj-lt"/>
              </a:rPr>
              <a:t>(</a:t>
            </a:r>
            <a:r>
              <a:rPr lang="en-US" sz="1600" dirty="0" err="1">
                <a:latin typeface="+mj-lt"/>
              </a:rPr>
              <a:t>dbname</a:t>
            </a:r>
            <a:r>
              <a:rPr lang="en-US" sz="1600" dirty="0">
                <a:latin typeface="+mj-lt"/>
              </a:rPr>
              <a:t>, user, password, hostname, headers, refresh=60))</a:t>
            </a:r>
            <a:endParaRPr lang="fr-FR" sz="2000" dirty="0">
              <a:latin typeface="+mj-lt"/>
            </a:endParaRPr>
          </a:p>
        </p:txBody>
      </p:sp>
      <p:pic>
        <p:nvPicPr>
          <p:cNvPr id="20" name="Image 19">
            <a:extLst>
              <a:ext uri="{FF2B5EF4-FFF2-40B4-BE49-F238E27FC236}">
                <a16:creationId xmlns:a16="http://schemas.microsoft.com/office/drawing/2014/main" id="{AE200452-71BF-4168-3840-42AD4D2835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1972" y="232039"/>
            <a:ext cx="1221828" cy="1116750"/>
          </a:xfrm>
          <a:prstGeom prst="rect">
            <a:avLst/>
          </a:prstGeom>
        </p:spPr>
      </p:pic>
    </p:spTree>
    <p:extLst>
      <p:ext uri="{BB962C8B-B14F-4D97-AF65-F5344CB8AC3E}">
        <p14:creationId xmlns:p14="http://schemas.microsoft.com/office/powerpoint/2010/main" val="2930677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018993BF-F21C-EA3C-DAD5-3A4D45B96F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30899" y="1010403"/>
            <a:ext cx="2223200" cy="4687037"/>
          </a:xfrm>
          <a:prstGeom prst="rect">
            <a:avLst/>
          </a:prstGeom>
        </p:spPr>
      </p:pic>
      <p:pic>
        <p:nvPicPr>
          <p:cNvPr id="3" name="Image 2">
            <a:extLst>
              <a:ext uri="{FF2B5EF4-FFF2-40B4-BE49-F238E27FC236}">
                <a16:creationId xmlns:a16="http://schemas.microsoft.com/office/drawing/2014/main" id="{389415AB-7CDF-B5AA-2205-D4325B25B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6235" y="1005417"/>
            <a:ext cx="2222159" cy="4692023"/>
          </a:xfrm>
          <a:prstGeom prst="rect">
            <a:avLst/>
          </a:prstGeom>
        </p:spPr>
      </p:pic>
      <p:sp>
        <p:nvSpPr>
          <p:cNvPr id="4" name="Rectangle 3">
            <a:extLst>
              <a:ext uri="{FF2B5EF4-FFF2-40B4-BE49-F238E27FC236}">
                <a16:creationId xmlns:a16="http://schemas.microsoft.com/office/drawing/2014/main" id="{8D7CC6BA-7A42-4472-A99F-B19642CF172D}"/>
              </a:ext>
            </a:extLst>
          </p:cNvPr>
          <p:cNvSpPr/>
          <p:nvPr/>
        </p:nvSpPr>
        <p:spPr>
          <a:xfrm>
            <a:off x="0" y="5957948"/>
            <a:ext cx="12192000" cy="900052"/>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Titre 1">
            <a:extLst>
              <a:ext uri="{FF2B5EF4-FFF2-40B4-BE49-F238E27FC236}">
                <a16:creationId xmlns:a16="http://schemas.microsoft.com/office/drawing/2014/main" id="{19767892-5C77-4FC7-8BA4-B80513A74091}"/>
              </a:ext>
            </a:extLst>
          </p:cNvPr>
          <p:cNvSpPr txBox="1">
            <a:spLocks/>
          </p:cNvSpPr>
          <p:nvPr/>
        </p:nvSpPr>
        <p:spPr>
          <a:xfrm>
            <a:off x="767861" y="5957948"/>
            <a:ext cx="10515600" cy="900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a:solidFill>
                  <a:schemeClr val="bg1"/>
                </a:solidFill>
                <a:latin typeface="Montserrat" panose="00000500000000000000" pitchFamily="50" charset="0"/>
              </a:rPr>
              <a:t>Choix techniques</a:t>
            </a:r>
          </a:p>
        </p:txBody>
      </p:sp>
      <p:sp>
        <p:nvSpPr>
          <p:cNvPr id="11" name="ZoneTexte 10">
            <a:extLst>
              <a:ext uri="{FF2B5EF4-FFF2-40B4-BE49-F238E27FC236}">
                <a16:creationId xmlns:a16="http://schemas.microsoft.com/office/drawing/2014/main" id="{1737BCA1-4A7C-40BF-8FCA-1A3C182D0756}"/>
              </a:ext>
            </a:extLst>
          </p:cNvPr>
          <p:cNvSpPr txBox="1"/>
          <p:nvPr/>
        </p:nvSpPr>
        <p:spPr>
          <a:xfrm>
            <a:off x="838199" y="268514"/>
            <a:ext cx="9546021" cy="646331"/>
          </a:xfrm>
          <a:prstGeom prst="rect">
            <a:avLst/>
          </a:prstGeom>
          <a:noFill/>
        </p:spPr>
        <p:txBody>
          <a:bodyPr wrap="square" rtlCol="0">
            <a:spAutoFit/>
          </a:bodyPr>
          <a:lstStyle/>
          <a:p>
            <a:r>
              <a:rPr lang="fr-FR" sz="3600" dirty="0">
                <a:latin typeface="Montserrat" panose="00000500000000000000" pitchFamily="50" charset="0"/>
              </a:rPr>
              <a:t>Contrôle de l’accessibilité</a:t>
            </a:r>
          </a:p>
        </p:txBody>
      </p:sp>
      <p:pic>
        <p:nvPicPr>
          <p:cNvPr id="18" name="Graphique 17" descr="Informations contour">
            <a:extLst>
              <a:ext uri="{FF2B5EF4-FFF2-40B4-BE49-F238E27FC236}">
                <a16:creationId xmlns:a16="http://schemas.microsoft.com/office/drawing/2014/main" id="{C83511DD-2B2B-DB6E-BF7F-620C085E98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5413" y="3682748"/>
            <a:ext cx="879232" cy="879232"/>
          </a:xfrm>
          <a:prstGeom prst="rect">
            <a:avLst/>
          </a:prstGeom>
        </p:spPr>
      </p:pic>
      <p:sp>
        <p:nvSpPr>
          <p:cNvPr id="21" name="ZoneTexte 20">
            <a:extLst>
              <a:ext uri="{FF2B5EF4-FFF2-40B4-BE49-F238E27FC236}">
                <a16:creationId xmlns:a16="http://schemas.microsoft.com/office/drawing/2014/main" id="{00D9D404-123C-6D97-E6D3-F0DE57CA5F6C}"/>
              </a:ext>
            </a:extLst>
          </p:cNvPr>
          <p:cNvSpPr txBox="1"/>
          <p:nvPr/>
        </p:nvSpPr>
        <p:spPr>
          <a:xfrm>
            <a:off x="3506340" y="4039613"/>
            <a:ext cx="5143674" cy="1754326"/>
          </a:xfrm>
          <a:prstGeom prst="rect">
            <a:avLst/>
          </a:prstGeom>
          <a:solidFill>
            <a:srgbClr val="F0F4FA">
              <a:alpha val="50196"/>
            </a:srgbClr>
          </a:solidFill>
        </p:spPr>
        <p:txBody>
          <a:bodyPr wrap="square" rtlCol="0">
            <a:spAutoFit/>
          </a:bodyPr>
          <a:lstStyle/>
          <a:p>
            <a:r>
              <a:rPr lang="fr-FR" sz="1200" dirty="0"/>
              <a:t>L’accessibilité a été vérifiée grâce aux outils disponible dans chrome.</a:t>
            </a:r>
          </a:p>
          <a:p>
            <a:endParaRPr lang="fr-FR" sz="1200" dirty="0"/>
          </a:p>
          <a:p>
            <a:r>
              <a:rPr lang="fr-FR" sz="1200" dirty="0"/>
              <a:t>Le rouge sélectionné au début du projet s’est avéré un mauvais choix au regard du background imposé par la charte graphique.</a:t>
            </a:r>
          </a:p>
          <a:p>
            <a:endParaRPr lang="fr-FR" sz="1200" dirty="0"/>
          </a:p>
          <a:p>
            <a:r>
              <a:rPr lang="fr-FR" sz="1200" dirty="0"/>
              <a:t>L’outil « vérificateur de contraste » d’Adobe </a:t>
            </a:r>
            <a:r>
              <a:rPr lang="fr-FR" sz="1200" dirty="0" err="1"/>
              <a:t>Color</a:t>
            </a:r>
            <a:r>
              <a:rPr lang="fr-FR" sz="1200" dirty="0"/>
              <a:t> a été utilisé pour trouver une nouvelle couleur dans les tons rouge mais satisfaisant aux critères de contraste.</a:t>
            </a:r>
          </a:p>
          <a:p>
            <a:endParaRPr lang="fr-FR" sz="1200" dirty="0"/>
          </a:p>
          <a:p>
            <a:r>
              <a:rPr lang="fr-FR" sz="1200" dirty="0"/>
              <a:t>La note </a:t>
            </a:r>
            <a:r>
              <a:rPr lang="fr-FR" sz="1200" dirty="0" err="1"/>
              <a:t>Accessibility</a:t>
            </a:r>
            <a:r>
              <a:rPr lang="fr-FR" sz="1200" dirty="0"/>
              <a:t> </a:t>
            </a:r>
            <a:r>
              <a:rPr lang="fr-FR" sz="1200" dirty="0" err="1"/>
              <a:t>contrast</a:t>
            </a:r>
            <a:r>
              <a:rPr lang="fr-FR" sz="1200" dirty="0"/>
              <a:t> est passée de 4 à 9 en adoptant un rouge #FF9586</a:t>
            </a:r>
          </a:p>
        </p:txBody>
      </p:sp>
      <p:pic>
        <p:nvPicPr>
          <p:cNvPr id="8" name="Image 7">
            <a:extLst>
              <a:ext uri="{FF2B5EF4-FFF2-40B4-BE49-F238E27FC236}">
                <a16:creationId xmlns:a16="http://schemas.microsoft.com/office/drawing/2014/main" id="{57182821-D848-ADAF-C408-E4375952AA5A}"/>
              </a:ext>
            </a:extLst>
          </p:cNvPr>
          <p:cNvPicPr>
            <a:picLocks noChangeAspect="1"/>
          </p:cNvPicPr>
          <p:nvPr/>
        </p:nvPicPr>
        <p:blipFill>
          <a:blip r:embed="rId6"/>
          <a:stretch>
            <a:fillRect/>
          </a:stretch>
        </p:blipFill>
        <p:spPr>
          <a:xfrm>
            <a:off x="4077576" y="1175353"/>
            <a:ext cx="3734140" cy="2549091"/>
          </a:xfrm>
          <a:prstGeom prst="rect">
            <a:avLst/>
          </a:prstGeom>
        </p:spPr>
      </p:pic>
      <p:pic>
        <p:nvPicPr>
          <p:cNvPr id="6" name="Image 5">
            <a:extLst>
              <a:ext uri="{FF2B5EF4-FFF2-40B4-BE49-F238E27FC236}">
                <a16:creationId xmlns:a16="http://schemas.microsoft.com/office/drawing/2014/main" id="{9E2F63EC-E471-21E2-623D-C5C90AAF75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7032" y="230558"/>
            <a:ext cx="1667006" cy="1667006"/>
          </a:xfrm>
          <a:prstGeom prst="rect">
            <a:avLst/>
          </a:prstGeom>
        </p:spPr>
      </p:pic>
    </p:spTree>
    <p:extLst>
      <p:ext uri="{BB962C8B-B14F-4D97-AF65-F5344CB8AC3E}">
        <p14:creationId xmlns:p14="http://schemas.microsoft.com/office/powerpoint/2010/main" val="38771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6416B0-9ED5-454A-9D51-A0ABE4A40E77}"/>
              </a:ext>
            </a:extLst>
          </p:cNvPr>
          <p:cNvSpPr>
            <a:spLocks noGrp="1"/>
          </p:cNvSpPr>
          <p:nvPr>
            <p:ph type="title"/>
          </p:nvPr>
        </p:nvSpPr>
        <p:spPr>
          <a:xfrm>
            <a:off x="6858001" y="1783959"/>
            <a:ext cx="5235878" cy="3583444"/>
          </a:xfrm>
        </p:spPr>
        <p:txBody>
          <a:bodyPr vert="horz" lIns="91440" tIns="45720" rIns="91440" bIns="45720" rtlCol="0" anchor="b">
            <a:normAutofit/>
          </a:bodyPr>
          <a:lstStyle/>
          <a:p>
            <a:r>
              <a:rPr lang="en-US" sz="5000" dirty="0" err="1">
                <a:latin typeface="Montserrat" panose="00000500000000000000" pitchFamily="50" charset="0"/>
              </a:rPr>
              <a:t>Organisation</a:t>
            </a:r>
            <a:endParaRPr lang="en-US" sz="5000" dirty="0">
              <a:latin typeface="Montserrat" panose="00000500000000000000" pitchFamily="50" charset="0"/>
            </a:endParaRP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Espace réservé du contenu 4">
            <a:extLst>
              <a:ext uri="{FF2B5EF4-FFF2-40B4-BE49-F238E27FC236}">
                <a16:creationId xmlns:a16="http://schemas.microsoft.com/office/drawing/2014/main" id="{5249B607-FAA8-4E91-9053-5FF1F04CEBB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213" b="1213"/>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26573911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D7CC6BA-7A42-4472-A99F-B19642CF172D}"/>
              </a:ext>
            </a:extLst>
          </p:cNvPr>
          <p:cNvSpPr/>
          <p:nvPr/>
        </p:nvSpPr>
        <p:spPr>
          <a:xfrm>
            <a:off x="0" y="5957948"/>
            <a:ext cx="12192000" cy="900052"/>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re 1">
            <a:extLst>
              <a:ext uri="{FF2B5EF4-FFF2-40B4-BE49-F238E27FC236}">
                <a16:creationId xmlns:a16="http://schemas.microsoft.com/office/drawing/2014/main" id="{19767892-5C77-4FC7-8BA4-B80513A74091}"/>
              </a:ext>
            </a:extLst>
          </p:cNvPr>
          <p:cNvSpPr txBox="1">
            <a:spLocks/>
          </p:cNvSpPr>
          <p:nvPr/>
        </p:nvSpPr>
        <p:spPr>
          <a:xfrm>
            <a:off x="767861" y="5957948"/>
            <a:ext cx="10515600" cy="900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a:solidFill>
                  <a:schemeClr val="bg1"/>
                </a:solidFill>
                <a:latin typeface="Montserrat" panose="00000500000000000000" pitchFamily="50" charset="0"/>
              </a:rPr>
              <a:t>Organisation &amp; répartition des tâches</a:t>
            </a:r>
          </a:p>
        </p:txBody>
      </p:sp>
      <p:sp>
        <p:nvSpPr>
          <p:cNvPr id="6" name="ZoneTexte 5">
            <a:extLst>
              <a:ext uri="{FF2B5EF4-FFF2-40B4-BE49-F238E27FC236}">
                <a16:creationId xmlns:a16="http://schemas.microsoft.com/office/drawing/2014/main" id="{E6802647-AE81-4E90-B9E5-9C244FF85451}"/>
              </a:ext>
            </a:extLst>
          </p:cNvPr>
          <p:cNvSpPr txBox="1"/>
          <p:nvPr/>
        </p:nvSpPr>
        <p:spPr>
          <a:xfrm>
            <a:off x="767861" y="367207"/>
            <a:ext cx="10515600" cy="5324535"/>
          </a:xfrm>
          <a:prstGeom prst="rect">
            <a:avLst/>
          </a:prstGeom>
          <a:noFill/>
        </p:spPr>
        <p:txBody>
          <a:bodyPr wrap="square" rtlCol="0">
            <a:spAutoFit/>
          </a:bodyPr>
          <a:lstStyle/>
          <a:p>
            <a:pPr algn="just"/>
            <a:r>
              <a:rPr lang="fr-FR" sz="2000" dirty="0">
                <a:latin typeface="+mj-lt"/>
              </a:rPr>
              <a:t>Les tâches relative au développement de l’application crypto tracker sont les suivantes :</a:t>
            </a:r>
          </a:p>
          <a:p>
            <a:pPr marL="342900" indent="-342900" algn="just">
              <a:buFontTx/>
              <a:buChar char="-"/>
            </a:pPr>
            <a:r>
              <a:rPr lang="fr-FR" sz="2000" b="1" u="sng" dirty="0">
                <a:latin typeface="+mj-lt"/>
              </a:rPr>
              <a:t>Prise de connaissance de la documentation :</a:t>
            </a:r>
          </a:p>
          <a:p>
            <a:pPr marL="800100" lvl="1" indent="-342900" algn="just">
              <a:buFontTx/>
              <a:buChar char="-"/>
            </a:pPr>
            <a:r>
              <a:rPr lang="fr-FR" sz="2000" dirty="0">
                <a:latin typeface="+mj-lt"/>
              </a:rPr>
              <a:t>Besoins client</a:t>
            </a:r>
          </a:p>
          <a:p>
            <a:pPr marL="800100" lvl="1" indent="-342900" algn="just">
              <a:buFontTx/>
              <a:buChar char="-"/>
            </a:pPr>
            <a:r>
              <a:rPr lang="fr-FR" sz="2000" dirty="0">
                <a:latin typeface="+mj-lt"/>
              </a:rPr>
              <a:t>API </a:t>
            </a:r>
            <a:r>
              <a:rPr lang="fr-FR" sz="2000" dirty="0" err="1">
                <a:latin typeface="+mj-lt"/>
              </a:rPr>
              <a:t>CoinMarketCap</a:t>
            </a:r>
            <a:endParaRPr lang="fr-FR" sz="2000" dirty="0">
              <a:latin typeface="+mj-lt"/>
            </a:endParaRPr>
          </a:p>
          <a:p>
            <a:pPr marL="800100" lvl="1" indent="-342900" algn="just">
              <a:buFontTx/>
              <a:buChar char="-"/>
            </a:pPr>
            <a:r>
              <a:rPr lang="fr-FR" sz="2000" dirty="0">
                <a:latin typeface="+mj-lt"/>
              </a:rPr>
              <a:t>Flask, </a:t>
            </a:r>
            <a:r>
              <a:rPr lang="fr-FR" sz="2000" dirty="0" err="1">
                <a:latin typeface="+mj-lt"/>
              </a:rPr>
              <a:t>Matplotlib</a:t>
            </a:r>
            <a:r>
              <a:rPr lang="fr-FR" sz="2000" dirty="0">
                <a:latin typeface="+mj-lt"/>
              </a:rPr>
              <a:t>, </a:t>
            </a:r>
            <a:r>
              <a:rPr lang="fr-FR" sz="2000" dirty="0" err="1">
                <a:latin typeface="+mj-lt"/>
              </a:rPr>
              <a:t>request</a:t>
            </a:r>
            <a:endParaRPr lang="fr-FR" sz="2000" dirty="0">
              <a:latin typeface="+mj-lt"/>
            </a:endParaRPr>
          </a:p>
          <a:p>
            <a:pPr marL="342900" indent="-342900" algn="just">
              <a:buFontTx/>
              <a:buChar char="-"/>
            </a:pPr>
            <a:r>
              <a:rPr lang="fr-FR" sz="2000" b="1" u="sng" dirty="0">
                <a:latin typeface="+mj-lt"/>
              </a:rPr>
              <a:t>Front :</a:t>
            </a:r>
          </a:p>
          <a:p>
            <a:pPr marL="800100" lvl="1" indent="-342900" algn="just">
              <a:buFontTx/>
              <a:buChar char="-"/>
            </a:pPr>
            <a:r>
              <a:rPr lang="fr-FR" sz="2000" dirty="0">
                <a:latin typeface="+mj-lt"/>
              </a:rPr>
              <a:t>Création d’un fichier html de base</a:t>
            </a:r>
          </a:p>
          <a:p>
            <a:pPr marL="800100" lvl="1" indent="-342900" algn="just">
              <a:buFontTx/>
              <a:buChar char="-"/>
            </a:pPr>
            <a:r>
              <a:rPr lang="fr-FR" sz="2000" dirty="0">
                <a:latin typeface="+mj-lt"/>
              </a:rPr>
              <a:t>Création des fichiers annexes s’imbriquant dans le fichier de base</a:t>
            </a:r>
          </a:p>
          <a:p>
            <a:pPr marL="800100" lvl="1" indent="-342900" algn="just">
              <a:buFontTx/>
              <a:buChar char="-"/>
            </a:pPr>
            <a:r>
              <a:rPr lang="fr-FR" sz="2000" dirty="0">
                <a:latin typeface="+mj-lt"/>
              </a:rPr>
              <a:t>Création du fichier CSS </a:t>
            </a:r>
          </a:p>
          <a:p>
            <a:pPr marL="342900" indent="-342900" algn="just">
              <a:buFontTx/>
              <a:buChar char="-"/>
            </a:pPr>
            <a:r>
              <a:rPr lang="fr-FR" sz="2000" b="1" u="sng" dirty="0">
                <a:latin typeface="+mj-lt"/>
              </a:rPr>
              <a:t>Back :</a:t>
            </a:r>
          </a:p>
          <a:p>
            <a:pPr marL="800100" lvl="1" indent="-342900" algn="just">
              <a:buFontTx/>
              <a:buChar char="-"/>
            </a:pPr>
            <a:r>
              <a:rPr lang="fr-FR" sz="2000" dirty="0">
                <a:latin typeface="+mj-lt"/>
              </a:rPr>
              <a:t>Création de l’environnement virtuel</a:t>
            </a:r>
          </a:p>
          <a:p>
            <a:pPr marL="800100" lvl="1" indent="-342900" algn="just">
              <a:buFontTx/>
              <a:buChar char="-"/>
            </a:pPr>
            <a:r>
              <a:rPr lang="fr-FR" sz="2000" dirty="0">
                <a:latin typeface="+mj-lt"/>
              </a:rPr>
              <a:t>Création du fichier principal python </a:t>
            </a:r>
          </a:p>
          <a:p>
            <a:pPr marL="800100" lvl="1" indent="-342900" algn="just">
              <a:buFontTx/>
              <a:buChar char="-"/>
            </a:pPr>
            <a:r>
              <a:rPr lang="fr-FR" sz="2000" dirty="0">
                <a:latin typeface="+mj-lt"/>
              </a:rPr>
              <a:t>Création des fonctions dans deux fichiers distincts :</a:t>
            </a:r>
          </a:p>
          <a:p>
            <a:pPr marL="1257300" lvl="2" indent="-342900" algn="just">
              <a:buFontTx/>
              <a:buChar char="-"/>
            </a:pPr>
            <a:r>
              <a:rPr lang="fr-FR" sz="2000" dirty="0">
                <a:latin typeface="+mj-lt"/>
              </a:rPr>
              <a:t>Un fichier avec les fonctions relatives à la base de données</a:t>
            </a:r>
          </a:p>
          <a:p>
            <a:pPr marL="1257300" lvl="2" indent="-342900" algn="just">
              <a:buFontTx/>
              <a:buChar char="-"/>
            </a:pPr>
            <a:r>
              <a:rPr lang="fr-FR" sz="2000" dirty="0">
                <a:latin typeface="+mj-lt"/>
              </a:rPr>
              <a:t>Un fichier avec les fonctions relatives à l’API</a:t>
            </a:r>
          </a:p>
          <a:p>
            <a:pPr marL="800100" lvl="1" indent="-342900" algn="just">
              <a:buFontTx/>
              <a:buChar char="-"/>
            </a:pPr>
            <a:r>
              <a:rPr lang="fr-FR" sz="2000" dirty="0">
                <a:latin typeface="+mj-lt"/>
              </a:rPr>
              <a:t>Création d’un compte pour l’utilisation de l’API</a:t>
            </a:r>
          </a:p>
          <a:p>
            <a:pPr marL="800100" lvl="1" indent="-342900" algn="just">
              <a:buFontTx/>
              <a:buChar char="-"/>
            </a:pPr>
            <a:r>
              <a:rPr lang="fr-FR" sz="2000" dirty="0">
                <a:latin typeface="+mj-lt"/>
              </a:rPr>
              <a:t>Création d’une base de données </a:t>
            </a:r>
            <a:r>
              <a:rPr lang="fr-FR" sz="2000" dirty="0" err="1">
                <a:latin typeface="+mj-lt"/>
              </a:rPr>
              <a:t>postgreSQL</a:t>
            </a:r>
            <a:r>
              <a:rPr lang="fr-FR" sz="2000" dirty="0">
                <a:latin typeface="+mj-lt"/>
              </a:rPr>
              <a:t> sur </a:t>
            </a:r>
            <a:r>
              <a:rPr lang="fr-FR" sz="2000" dirty="0" err="1">
                <a:latin typeface="+mj-lt"/>
              </a:rPr>
              <a:t>Heroku</a:t>
            </a:r>
            <a:endParaRPr lang="fr-FR" sz="2000" dirty="0">
              <a:latin typeface="+mj-lt"/>
            </a:endParaRPr>
          </a:p>
        </p:txBody>
      </p:sp>
      <p:pic>
        <p:nvPicPr>
          <p:cNvPr id="3" name="Image 2">
            <a:extLst>
              <a:ext uri="{FF2B5EF4-FFF2-40B4-BE49-F238E27FC236}">
                <a16:creationId xmlns:a16="http://schemas.microsoft.com/office/drawing/2014/main" id="{D901DB5E-866E-E59E-2E79-7E0D1D651E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53" y="3895597"/>
            <a:ext cx="1265126" cy="1265126"/>
          </a:xfrm>
          <a:prstGeom prst="rect">
            <a:avLst/>
          </a:prstGeom>
        </p:spPr>
      </p:pic>
      <p:pic>
        <p:nvPicPr>
          <p:cNvPr id="8" name="Image 7">
            <a:extLst>
              <a:ext uri="{FF2B5EF4-FFF2-40B4-BE49-F238E27FC236}">
                <a16:creationId xmlns:a16="http://schemas.microsoft.com/office/drawing/2014/main" id="{16C87AB3-EABE-53C9-B9B3-BC7BD429E0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6433" y="1718155"/>
            <a:ext cx="1710845" cy="1710845"/>
          </a:xfrm>
          <a:prstGeom prst="rect">
            <a:avLst/>
          </a:prstGeom>
        </p:spPr>
      </p:pic>
      <p:pic>
        <p:nvPicPr>
          <p:cNvPr id="10" name="Image 9" descr="Une image contenant texte, équipement électronique, ordinateur, capture d’écran&#10;&#10;Description générée automatiquement">
            <a:extLst>
              <a:ext uri="{FF2B5EF4-FFF2-40B4-BE49-F238E27FC236}">
                <a16:creationId xmlns:a16="http://schemas.microsoft.com/office/drawing/2014/main" id="{9231923D-964D-CEFA-C2A2-85AE56DF7F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9406" y="494778"/>
            <a:ext cx="1710845" cy="1710845"/>
          </a:xfrm>
          <a:prstGeom prst="rect">
            <a:avLst/>
          </a:prstGeom>
        </p:spPr>
      </p:pic>
    </p:spTree>
    <p:extLst>
      <p:ext uri="{BB962C8B-B14F-4D97-AF65-F5344CB8AC3E}">
        <p14:creationId xmlns:p14="http://schemas.microsoft.com/office/powerpoint/2010/main" val="3628822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6416B0-9ED5-454A-9D51-A0ABE4A40E77}"/>
              </a:ext>
            </a:extLst>
          </p:cNvPr>
          <p:cNvSpPr>
            <a:spLocks noGrp="1"/>
          </p:cNvSpPr>
          <p:nvPr>
            <p:ph type="title"/>
          </p:nvPr>
        </p:nvSpPr>
        <p:spPr>
          <a:xfrm>
            <a:off x="6858001" y="1783959"/>
            <a:ext cx="5235878" cy="3583444"/>
          </a:xfrm>
        </p:spPr>
        <p:txBody>
          <a:bodyPr vert="horz" lIns="91440" tIns="45720" rIns="91440" bIns="45720" rtlCol="0" anchor="b">
            <a:normAutofit/>
          </a:bodyPr>
          <a:lstStyle/>
          <a:p>
            <a:r>
              <a:rPr lang="en-US" sz="5000" dirty="0" err="1">
                <a:latin typeface="Montserrat" panose="00000500000000000000" pitchFamily="50" charset="0"/>
              </a:rPr>
              <a:t>Fonctionalitées</a:t>
            </a:r>
            <a:br>
              <a:rPr lang="en-US" sz="5000" dirty="0">
                <a:latin typeface="Montserrat" panose="00000500000000000000" pitchFamily="50" charset="0"/>
              </a:rPr>
            </a:br>
            <a:r>
              <a:rPr lang="en-US" sz="5000" dirty="0" err="1">
                <a:latin typeface="Montserrat" panose="00000500000000000000" pitchFamily="50" charset="0"/>
              </a:rPr>
              <a:t>principales</a:t>
            </a:r>
            <a:endParaRPr lang="en-US" sz="5000" dirty="0">
              <a:latin typeface="Montserrat" panose="00000500000000000000" pitchFamily="50" charset="0"/>
            </a:endParaRP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Espace réservé du contenu 4">
            <a:extLst>
              <a:ext uri="{FF2B5EF4-FFF2-40B4-BE49-F238E27FC236}">
                <a16:creationId xmlns:a16="http://schemas.microsoft.com/office/drawing/2014/main" id="{5249B607-FAA8-4E91-9053-5FF1F04CEBB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213" b="1213"/>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89484644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D7CC6BA-7A42-4472-A99F-B19642CF172D}"/>
              </a:ext>
            </a:extLst>
          </p:cNvPr>
          <p:cNvSpPr/>
          <p:nvPr/>
        </p:nvSpPr>
        <p:spPr>
          <a:xfrm>
            <a:off x="0" y="5957948"/>
            <a:ext cx="12192000" cy="900052"/>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re 1">
            <a:extLst>
              <a:ext uri="{FF2B5EF4-FFF2-40B4-BE49-F238E27FC236}">
                <a16:creationId xmlns:a16="http://schemas.microsoft.com/office/drawing/2014/main" id="{19767892-5C77-4FC7-8BA4-B80513A74091}"/>
              </a:ext>
            </a:extLst>
          </p:cNvPr>
          <p:cNvSpPr txBox="1">
            <a:spLocks/>
          </p:cNvSpPr>
          <p:nvPr/>
        </p:nvSpPr>
        <p:spPr>
          <a:xfrm>
            <a:off x="767861" y="5957948"/>
            <a:ext cx="10515600" cy="900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a:solidFill>
                  <a:schemeClr val="bg1"/>
                </a:solidFill>
                <a:latin typeface="Montserrat" panose="00000500000000000000" pitchFamily="50" charset="0"/>
              </a:rPr>
              <a:t>Organisation &amp; répartition des tâches</a:t>
            </a:r>
          </a:p>
        </p:txBody>
      </p:sp>
      <p:graphicFrame>
        <p:nvGraphicFramePr>
          <p:cNvPr id="2" name="Diagramme 1">
            <a:extLst>
              <a:ext uri="{FF2B5EF4-FFF2-40B4-BE49-F238E27FC236}">
                <a16:creationId xmlns:a16="http://schemas.microsoft.com/office/drawing/2014/main" id="{89070F18-D4C3-6BC6-B0A7-0DF447949471}"/>
              </a:ext>
            </a:extLst>
          </p:cNvPr>
          <p:cNvGraphicFramePr/>
          <p:nvPr>
            <p:extLst>
              <p:ext uri="{D42A27DB-BD31-4B8C-83A1-F6EECF244321}">
                <p14:modId xmlns:p14="http://schemas.microsoft.com/office/powerpoint/2010/main" val="3139929234"/>
              </p:ext>
            </p:extLst>
          </p:nvPr>
        </p:nvGraphicFramePr>
        <p:xfrm>
          <a:off x="3297924" y="289035"/>
          <a:ext cx="7985537" cy="55962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que 6" descr="Informations contour">
            <a:extLst>
              <a:ext uri="{FF2B5EF4-FFF2-40B4-BE49-F238E27FC236}">
                <a16:creationId xmlns:a16="http://schemas.microsoft.com/office/drawing/2014/main" id="{F0E94AC9-F0FF-FB15-B103-C841D51768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18" y="386549"/>
            <a:ext cx="879232" cy="879232"/>
          </a:xfrm>
          <a:prstGeom prst="rect">
            <a:avLst/>
          </a:prstGeom>
        </p:spPr>
      </p:pic>
      <p:sp>
        <p:nvSpPr>
          <p:cNvPr id="8" name="ZoneTexte 7">
            <a:extLst>
              <a:ext uri="{FF2B5EF4-FFF2-40B4-BE49-F238E27FC236}">
                <a16:creationId xmlns:a16="http://schemas.microsoft.com/office/drawing/2014/main" id="{66A55A0A-AFEB-1DEF-7A27-1C9B4A68E3BF}"/>
              </a:ext>
            </a:extLst>
          </p:cNvPr>
          <p:cNvSpPr txBox="1"/>
          <p:nvPr/>
        </p:nvSpPr>
        <p:spPr>
          <a:xfrm>
            <a:off x="657146" y="743414"/>
            <a:ext cx="2351138" cy="1200329"/>
          </a:xfrm>
          <a:prstGeom prst="rect">
            <a:avLst/>
          </a:prstGeom>
          <a:solidFill>
            <a:srgbClr val="F0F4FA">
              <a:alpha val="50196"/>
            </a:srgbClr>
          </a:solidFill>
        </p:spPr>
        <p:txBody>
          <a:bodyPr wrap="square" rtlCol="0">
            <a:spAutoFit/>
          </a:bodyPr>
          <a:lstStyle/>
          <a:p>
            <a:r>
              <a:rPr lang="fr-FR" sz="1200" dirty="0"/>
              <a:t>Dans le cas ou le développement du projet s’était fait à deux j’aurais adopté une méthode Scrum avec des sprints, avec dans chaque sprint assez de travail couvrant les compétences de tous les acteurs </a:t>
            </a:r>
          </a:p>
        </p:txBody>
      </p:sp>
      <p:pic>
        <p:nvPicPr>
          <p:cNvPr id="9" name="Image 8">
            <a:extLst>
              <a:ext uri="{FF2B5EF4-FFF2-40B4-BE49-F238E27FC236}">
                <a16:creationId xmlns:a16="http://schemas.microsoft.com/office/drawing/2014/main" id="{35C252AE-F412-33B4-FF78-706962FA3DF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57148" y="5189628"/>
            <a:ext cx="1660742" cy="1660742"/>
          </a:xfrm>
          <a:prstGeom prst="rect">
            <a:avLst/>
          </a:prstGeom>
        </p:spPr>
      </p:pic>
    </p:spTree>
    <p:extLst>
      <p:ext uri="{BB962C8B-B14F-4D97-AF65-F5344CB8AC3E}">
        <p14:creationId xmlns:p14="http://schemas.microsoft.com/office/powerpoint/2010/main" val="1420277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6416B0-9ED5-454A-9D51-A0ABE4A40E77}"/>
              </a:ext>
            </a:extLst>
          </p:cNvPr>
          <p:cNvSpPr>
            <a:spLocks noGrp="1"/>
          </p:cNvSpPr>
          <p:nvPr>
            <p:ph type="title"/>
          </p:nvPr>
        </p:nvSpPr>
        <p:spPr>
          <a:xfrm>
            <a:off x="6858001" y="1783959"/>
            <a:ext cx="5235878" cy="3583444"/>
          </a:xfrm>
        </p:spPr>
        <p:txBody>
          <a:bodyPr vert="horz" lIns="91440" tIns="45720" rIns="91440" bIns="45720" rtlCol="0" anchor="b">
            <a:normAutofit/>
          </a:bodyPr>
          <a:lstStyle/>
          <a:p>
            <a:r>
              <a:rPr lang="en-US" sz="5000" dirty="0" err="1">
                <a:latin typeface="Montserrat" panose="00000500000000000000" pitchFamily="50" charset="0"/>
              </a:rPr>
              <a:t>Fonctionnalités</a:t>
            </a:r>
            <a:r>
              <a:rPr lang="en-US" sz="5000" dirty="0">
                <a:latin typeface="Montserrat" panose="00000500000000000000" pitchFamily="50" charset="0"/>
              </a:rPr>
              <a:t> </a:t>
            </a:r>
            <a:r>
              <a:rPr lang="en-US" sz="5000" dirty="0" err="1">
                <a:latin typeface="Montserrat" panose="00000500000000000000" pitchFamily="50" charset="0"/>
              </a:rPr>
              <a:t>manquantes</a:t>
            </a:r>
            <a:endParaRPr lang="en-US" sz="5000" dirty="0">
              <a:latin typeface="Montserrat" panose="00000500000000000000" pitchFamily="50" charset="0"/>
            </a:endParaRP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Espace réservé du contenu 4">
            <a:extLst>
              <a:ext uri="{FF2B5EF4-FFF2-40B4-BE49-F238E27FC236}">
                <a16:creationId xmlns:a16="http://schemas.microsoft.com/office/drawing/2014/main" id="{5249B607-FAA8-4E91-9053-5FF1F04CEBB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213" b="1213"/>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461958603"/>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ZoneTexte 12">
            <a:extLst>
              <a:ext uri="{FF2B5EF4-FFF2-40B4-BE49-F238E27FC236}">
                <a16:creationId xmlns:a16="http://schemas.microsoft.com/office/drawing/2014/main" id="{E44BDE2E-8ECE-9F0C-41A1-AB542DF7C7F7}"/>
              </a:ext>
            </a:extLst>
          </p:cNvPr>
          <p:cNvSpPr txBox="1"/>
          <p:nvPr/>
        </p:nvSpPr>
        <p:spPr>
          <a:xfrm>
            <a:off x="767861" y="348735"/>
            <a:ext cx="10733690" cy="5155257"/>
          </a:xfrm>
          <a:prstGeom prst="rect">
            <a:avLst/>
          </a:prstGeom>
          <a:noFill/>
        </p:spPr>
        <p:txBody>
          <a:bodyPr wrap="square" rtlCol="0">
            <a:spAutoFit/>
          </a:bodyPr>
          <a:lstStyle/>
          <a:p>
            <a:pPr algn="just"/>
            <a:r>
              <a:rPr lang="fr-FR" sz="1600" dirty="0">
                <a:latin typeface="+mj-lt"/>
              </a:rPr>
              <a:t>Par rapport à la demande initiale la principale fonctionnalité manquante est une </a:t>
            </a:r>
            <a:r>
              <a:rPr lang="fr-FR" sz="1600" b="1" u="sng" dirty="0">
                <a:solidFill>
                  <a:srgbClr val="5597D3"/>
                </a:solidFill>
                <a:latin typeface="+mj-lt"/>
              </a:rPr>
              <a:t>authentification</a:t>
            </a:r>
            <a:r>
              <a:rPr lang="fr-FR" sz="1600" dirty="0">
                <a:latin typeface="+mj-lt"/>
              </a:rPr>
              <a:t> à l’application. En effet, en l’état n’importe quelle personne disposant du lien de l’application peut saisir et éditer des transactions, voir saturer la base de données si la personne est mal intentionnée. </a:t>
            </a:r>
          </a:p>
          <a:p>
            <a:pPr algn="just"/>
            <a:endParaRPr lang="fr-FR" sz="1600" dirty="0">
              <a:latin typeface="+mj-lt"/>
            </a:endParaRPr>
          </a:p>
          <a:p>
            <a:pPr algn="just">
              <a:spcBef>
                <a:spcPts val="600"/>
              </a:spcBef>
            </a:pPr>
            <a:r>
              <a:rPr lang="fr-FR" sz="1600" dirty="0">
                <a:latin typeface="+mj-lt"/>
              </a:rPr>
              <a:t>Autres fonctionnalités manquantes :</a:t>
            </a:r>
          </a:p>
          <a:p>
            <a:pPr marL="285750" indent="-285750" algn="just">
              <a:spcBef>
                <a:spcPts val="600"/>
              </a:spcBef>
              <a:buFontTx/>
              <a:buChar char="-"/>
            </a:pPr>
            <a:r>
              <a:rPr lang="fr-FR" sz="1600" dirty="0">
                <a:latin typeface="+mj-lt"/>
              </a:rPr>
              <a:t>La possibilité de </a:t>
            </a:r>
            <a:r>
              <a:rPr lang="fr-FR" sz="1600" b="1" u="sng" dirty="0">
                <a:solidFill>
                  <a:srgbClr val="5597D3"/>
                </a:solidFill>
                <a:latin typeface="+mj-lt"/>
              </a:rPr>
              <a:t>visualiser l’historique sur une période déterminée</a:t>
            </a:r>
            <a:r>
              <a:rPr lang="fr-FR" sz="1600" dirty="0">
                <a:latin typeface="+mj-lt"/>
              </a:rPr>
              <a:t>. En effet, actuellement l’historique affiche toutes les données de la table historique, au vu des fluctuations des cryptos monnaies, au bout de quelques semaine le graphique risque d’être illisible.</a:t>
            </a:r>
          </a:p>
          <a:p>
            <a:pPr marL="285750" indent="-285750" algn="just">
              <a:spcBef>
                <a:spcPts val="600"/>
              </a:spcBef>
              <a:buFontTx/>
              <a:buChar char="-"/>
            </a:pPr>
            <a:r>
              <a:rPr lang="fr-FR" sz="1600" dirty="0">
                <a:latin typeface="+mj-lt"/>
              </a:rPr>
              <a:t>De manière générale, il est habituel d’afficher les historiques des cours monétaire en valeur de clôture, une formule payante de l’API pourrait permettre de </a:t>
            </a:r>
            <a:r>
              <a:rPr lang="fr-FR" sz="1600" b="1" u="sng" dirty="0">
                <a:solidFill>
                  <a:srgbClr val="5597D3"/>
                </a:solidFill>
                <a:latin typeface="+mj-lt"/>
              </a:rPr>
              <a:t>récupérer les valeurs des cryptos à la clôture</a:t>
            </a:r>
            <a:r>
              <a:rPr lang="fr-FR" sz="1600" dirty="0">
                <a:latin typeface="+mj-lt"/>
              </a:rPr>
              <a:t>.</a:t>
            </a:r>
          </a:p>
          <a:p>
            <a:pPr marL="285750" indent="-285750" algn="just">
              <a:spcBef>
                <a:spcPts val="600"/>
              </a:spcBef>
              <a:buFontTx/>
              <a:buChar char="-"/>
            </a:pPr>
            <a:r>
              <a:rPr lang="fr-FR" sz="1600" dirty="0">
                <a:latin typeface="+mj-lt"/>
              </a:rPr>
              <a:t>L’application ne permet d’enregistrer des transactions de cryptos achetées seulement en devises euros, quelques modifications mineures de certains paramètres dans le code pourrait permettre d’enregistrer les transactions dans une autre devise. Par contre, il n’est actuellement pas possible d’</a:t>
            </a:r>
            <a:r>
              <a:rPr lang="fr-FR" sz="1600" b="1" u="sng" dirty="0">
                <a:solidFill>
                  <a:srgbClr val="5597D3"/>
                </a:solidFill>
                <a:latin typeface="+mj-lt"/>
              </a:rPr>
              <a:t>enregistrer plusieurs transactions dans des devises différentes</a:t>
            </a:r>
            <a:r>
              <a:rPr lang="fr-FR" sz="1600" dirty="0">
                <a:latin typeface="+mj-lt"/>
              </a:rPr>
              <a:t>, cette fonctionnalités mériterait d’être développée car il n’est pas rare d’échanger une crypto monnaie contre une autre</a:t>
            </a:r>
          </a:p>
          <a:p>
            <a:pPr marL="285750" indent="-285750" algn="just">
              <a:spcBef>
                <a:spcPts val="600"/>
              </a:spcBef>
              <a:buFontTx/>
              <a:buChar char="-"/>
            </a:pPr>
            <a:r>
              <a:rPr lang="fr-FR" sz="1600" dirty="0">
                <a:latin typeface="+mj-lt"/>
              </a:rPr>
              <a:t>La </a:t>
            </a:r>
            <a:r>
              <a:rPr lang="fr-FR" sz="1600" b="1" u="sng" dirty="0">
                <a:solidFill>
                  <a:srgbClr val="5597D3"/>
                </a:solidFill>
                <a:latin typeface="+mj-lt"/>
              </a:rPr>
              <a:t>notion de plus/moins value </a:t>
            </a:r>
            <a:r>
              <a:rPr lang="fr-FR" sz="1600" dirty="0">
                <a:latin typeface="+mj-lt"/>
              </a:rPr>
              <a:t>mériterait aussi d’être développée avec un fiscaliste spécialisé dans ce domaine. Dans cette version de l’application le calcul de la plus-value est très simplifiée. Les transactions sont éditables, on peut aussi les supprimer. Mais qu’en est-il du cas ou l’on procède à une vente partielle d’une crypto monnaie ? Comment revaloriser le portefeuille de crypto après une cession partielle de cryptos ?</a:t>
            </a:r>
          </a:p>
          <a:p>
            <a:pPr marL="285750" indent="-285750" algn="just">
              <a:buFontTx/>
              <a:buChar char="-"/>
            </a:pPr>
            <a:endParaRPr lang="fr-FR" sz="1600" dirty="0">
              <a:latin typeface="+mj-lt"/>
            </a:endParaRPr>
          </a:p>
        </p:txBody>
      </p:sp>
      <p:sp>
        <p:nvSpPr>
          <p:cNvPr id="4" name="Rectangle 3">
            <a:extLst>
              <a:ext uri="{FF2B5EF4-FFF2-40B4-BE49-F238E27FC236}">
                <a16:creationId xmlns:a16="http://schemas.microsoft.com/office/drawing/2014/main" id="{E347B368-7557-45E1-8998-B74E603DA8CA}"/>
              </a:ext>
            </a:extLst>
          </p:cNvPr>
          <p:cNvSpPr/>
          <p:nvPr/>
        </p:nvSpPr>
        <p:spPr>
          <a:xfrm>
            <a:off x="0" y="5957948"/>
            <a:ext cx="12192000" cy="900052"/>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Titre 1">
            <a:extLst>
              <a:ext uri="{FF2B5EF4-FFF2-40B4-BE49-F238E27FC236}">
                <a16:creationId xmlns:a16="http://schemas.microsoft.com/office/drawing/2014/main" id="{A936D267-3D6B-4BED-8636-E234E704EC0E}"/>
              </a:ext>
            </a:extLst>
          </p:cNvPr>
          <p:cNvSpPr txBox="1">
            <a:spLocks/>
          </p:cNvSpPr>
          <p:nvPr/>
        </p:nvSpPr>
        <p:spPr>
          <a:xfrm>
            <a:off x="767861" y="5957948"/>
            <a:ext cx="10515600" cy="900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a:solidFill>
                  <a:schemeClr val="bg1"/>
                </a:solidFill>
                <a:latin typeface="Montserrat" panose="00000500000000000000" pitchFamily="50" charset="0"/>
              </a:rPr>
              <a:t>Fonctionnalités manquantes</a:t>
            </a:r>
          </a:p>
        </p:txBody>
      </p:sp>
      <p:pic>
        <p:nvPicPr>
          <p:cNvPr id="3" name="Image 2">
            <a:extLst>
              <a:ext uri="{FF2B5EF4-FFF2-40B4-BE49-F238E27FC236}">
                <a16:creationId xmlns:a16="http://schemas.microsoft.com/office/drawing/2014/main" id="{400FB7F2-6766-BB15-67E1-AE9D535150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3906" y="4927160"/>
            <a:ext cx="2061576" cy="2061576"/>
          </a:xfrm>
          <a:prstGeom prst="rect">
            <a:avLst/>
          </a:prstGeom>
        </p:spPr>
      </p:pic>
    </p:spTree>
    <p:extLst>
      <p:ext uri="{BB962C8B-B14F-4D97-AF65-F5344CB8AC3E}">
        <p14:creationId xmlns:p14="http://schemas.microsoft.com/office/powerpoint/2010/main" val="3204054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53DFB19-0AD9-42C2-A128-D5522FDCF36D}"/>
              </a:ext>
            </a:extLst>
          </p:cNvPr>
          <p:cNvSpPr txBox="1"/>
          <p:nvPr/>
        </p:nvSpPr>
        <p:spPr>
          <a:xfrm>
            <a:off x="1825690" y="3886200"/>
            <a:ext cx="8540620" cy="1200329"/>
          </a:xfrm>
          <a:prstGeom prst="rect">
            <a:avLst/>
          </a:prstGeom>
          <a:noFill/>
        </p:spPr>
        <p:txBody>
          <a:bodyPr wrap="square" rtlCol="0">
            <a:spAutoFit/>
          </a:bodyPr>
          <a:lstStyle/>
          <a:p>
            <a:pPr algn="ctr"/>
            <a:r>
              <a:rPr lang="fr-FR" sz="4800" dirty="0">
                <a:solidFill>
                  <a:srgbClr val="1A1919"/>
                </a:solidFill>
                <a:latin typeface="Montserrat" panose="00000500000000000000" pitchFamily="50" charset="0"/>
                <a:ea typeface="Lato" panose="020F0502020204030203" pitchFamily="34" charset="0"/>
                <a:cs typeface="Lato" panose="020F0502020204030203" pitchFamily="34" charset="0"/>
              </a:rPr>
              <a:t>Crypto</a:t>
            </a:r>
          </a:p>
          <a:p>
            <a:pPr algn="ctr"/>
            <a:r>
              <a:rPr lang="fr-FR" sz="2400" dirty="0">
                <a:solidFill>
                  <a:srgbClr val="00B050"/>
                </a:solidFill>
                <a:latin typeface="Montserrat" panose="00000500000000000000" pitchFamily="50" charset="0"/>
                <a:ea typeface="Lato" panose="020F0502020204030203" pitchFamily="34" charset="0"/>
                <a:cs typeface="Lato" panose="020F0502020204030203" pitchFamily="34" charset="0"/>
              </a:rPr>
              <a:t>Fin de la présentation</a:t>
            </a:r>
          </a:p>
        </p:txBody>
      </p:sp>
      <p:sp>
        <p:nvSpPr>
          <p:cNvPr id="7" name="ZoneTexte 6">
            <a:extLst>
              <a:ext uri="{FF2B5EF4-FFF2-40B4-BE49-F238E27FC236}">
                <a16:creationId xmlns:a16="http://schemas.microsoft.com/office/drawing/2014/main" id="{E14C8D10-9C63-44E4-BD48-BD677DA7AB87}"/>
              </a:ext>
            </a:extLst>
          </p:cNvPr>
          <p:cNvSpPr txBox="1"/>
          <p:nvPr/>
        </p:nvSpPr>
        <p:spPr>
          <a:xfrm>
            <a:off x="307570" y="6027003"/>
            <a:ext cx="11884429" cy="830997"/>
          </a:xfrm>
          <a:prstGeom prst="rect">
            <a:avLst/>
          </a:prstGeom>
          <a:noFill/>
        </p:spPr>
        <p:txBody>
          <a:bodyPr wrap="square" rtlCol="0">
            <a:spAutoFit/>
          </a:bodyPr>
          <a:lstStyle/>
          <a:p>
            <a:pPr algn="r"/>
            <a:r>
              <a:rPr lang="fr-FR" sz="1600" dirty="0">
                <a:solidFill>
                  <a:srgbClr val="1A1919"/>
                </a:solidFill>
                <a:latin typeface="Montserrat" panose="00000500000000000000" pitchFamily="50" charset="0"/>
                <a:ea typeface="Lato" panose="020F0502020204030203" pitchFamily="34" charset="0"/>
                <a:cs typeface="Lato" panose="020F0502020204030203" pitchFamily="34" charset="0"/>
              </a:rPr>
              <a:t>Alexandre Pedarriosse</a:t>
            </a:r>
          </a:p>
          <a:p>
            <a:pPr algn="r"/>
            <a:r>
              <a:rPr lang="fr-FR" sz="1600" dirty="0">
                <a:solidFill>
                  <a:srgbClr val="1A1919"/>
                </a:solidFill>
                <a:latin typeface="Montserrat" panose="00000500000000000000" pitchFamily="50" charset="0"/>
                <a:ea typeface="Lato" panose="020F0502020204030203" pitchFamily="34" charset="0"/>
                <a:cs typeface="Lato" panose="020F0502020204030203" pitchFamily="34" charset="0"/>
              </a:rPr>
              <a:t>Examen certifiant : Le développement d'une solution digitale</a:t>
            </a:r>
          </a:p>
          <a:p>
            <a:pPr algn="r"/>
            <a:r>
              <a:rPr lang="fr-FR" sz="1600">
                <a:solidFill>
                  <a:srgbClr val="1A1919"/>
                </a:solidFill>
                <a:latin typeface="Montserrat" panose="00000500000000000000" pitchFamily="50" charset="0"/>
                <a:ea typeface="Lato" panose="020F0502020204030203" pitchFamily="34" charset="0"/>
                <a:cs typeface="Lato" panose="020F0502020204030203" pitchFamily="34" charset="0"/>
              </a:rPr>
              <a:t>02 </a:t>
            </a:r>
            <a:r>
              <a:rPr lang="fr-FR" sz="1600" dirty="0">
                <a:solidFill>
                  <a:srgbClr val="1A1919"/>
                </a:solidFill>
                <a:latin typeface="Montserrat" panose="00000500000000000000" pitchFamily="50" charset="0"/>
                <a:ea typeface="Lato" panose="020F0502020204030203" pitchFamily="34" charset="0"/>
                <a:cs typeface="Lato" panose="020F0502020204030203" pitchFamily="34" charset="0"/>
              </a:rPr>
              <a:t>aout 2022</a:t>
            </a:r>
          </a:p>
        </p:txBody>
      </p:sp>
      <p:pic>
        <p:nvPicPr>
          <p:cNvPr id="5" name="Image 4" descr="Une image contenant texte, LEGO, jouet, graphiques vectoriels&#10;&#10;Description générée automatiquement">
            <a:extLst>
              <a:ext uri="{FF2B5EF4-FFF2-40B4-BE49-F238E27FC236}">
                <a16:creationId xmlns:a16="http://schemas.microsoft.com/office/drawing/2014/main" id="{5E134B2A-44E1-A988-0BE9-43933F4C2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8595" y="319252"/>
            <a:ext cx="3934810" cy="3934810"/>
          </a:xfrm>
          <a:prstGeom prst="rect">
            <a:avLst/>
          </a:prstGeom>
        </p:spPr>
      </p:pic>
    </p:spTree>
    <p:extLst>
      <p:ext uri="{BB962C8B-B14F-4D97-AF65-F5344CB8AC3E}">
        <p14:creationId xmlns:p14="http://schemas.microsoft.com/office/powerpoint/2010/main" val="1181081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89415AB-7CDF-B5AA-2205-D4325B25B3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17700" y="1082987"/>
            <a:ext cx="2223201" cy="4692025"/>
          </a:xfrm>
          <a:prstGeom prst="rect">
            <a:avLst/>
          </a:prstGeom>
        </p:spPr>
      </p:pic>
      <p:sp>
        <p:nvSpPr>
          <p:cNvPr id="4" name="Rectangle 3">
            <a:extLst>
              <a:ext uri="{FF2B5EF4-FFF2-40B4-BE49-F238E27FC236}">
                <a16:creationId xmlns:a16="http://schemas.microsoft.com/office/drawing/2014/main" id="{8D7CC6BA-7A42-4472-A99F-B19642CF172D}"/>
              </a:ext>
            </a:extLst>
          </p:cNvPr>
          <p:cNvSpPr/>
          <p:nvPr/>
        </p:nvSpPr>
        <p:spPr>
          <a:xfrm>
            <a:off x="0" y="5957948"/>
            <a:ext cx="12192000" cy="900052"/>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re 1">
            <a:extLst>
              <a:ext uri="{FF2B5EF4-FFF2-40B4-BE49-F238E27FC236}">
                <a16:creationId xmlns:a16="http://schemas.microsoft.com/office/drawing/2014/main" id="{19767892-5C77-4FC7-8BA4-B80513A74091}"/>
              </a:ext>
            </a:extLst>
          </p:cNvPr>
          <p:cNvSpPr txBox="1">
            <a:spLocks/>
          </p:cNvSpPr>
          <p:nvPr/>
        </p:nvSpPr>
        <p:spPr>
          <a:xfrm>
            <a:off x="767861" y="5957948"/>
            <a:ext cx="10515600" cy="900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a:solidFill>
                  <a:schemeClr val="bg1"/>
                </a:solidFill>
                <a:latin typeface="Montserrat" panose="00000500000000000000" pitchFamily="50" charset="0"/>
              </a:rPr>
              <a:t>Présentation application web</a:t>
            </a:r>
          </a:p>
        </p:txBody>
      </p:sp>
      <p:sp>
        <p:nvSpPr>
          <p:cNvPr id="11" name="ZoneTexte 10">
            <a:extLst>
              <a:ext uri="{FF2B5EF4-FFF2-40B4-BE49-F238E27FC236}">
                <a16:creationId xmlns:a16="http://schemas.microsoft.com/office/drawing/2014/main" id="{1737BCA1-4A7C-40BF-8FCA-1A3C182D0756}"/>
              </a:ext>
            </a:extLst>
          </p:cNvPr>
          <p:cNvSpPr txBox="1"/>
          <p:nvPr/>
        </p:nvSpPr>
        <p:spPr>
          <a:xfrm>
            <a:off x="838200" y="268514"/>
            <a:ext cx="6835118" cy="646331"/>
          </a:xfrm>
          <a:prstGeom prst="rect">
            <a:avLst/>
          </a:prstGeom>
          <a:noFill/>
        </p:spPr>
        <p:txBody>
          <a:bodyPr wrap="square" rtlCol="0">
            <a:spAutoFit/>
          </a:bodyPr>
          <a:lstStyle/>
          <a:p>
            <a:r>
              <a:rPr lang="fr-FR" sz="3600" dirty="0">
                <a:latin typeface="Montserrat" panose="00000500000000000000" pitchFamily="50" charset="0"/>
              </a:rPr>
              <a:t>Page d’accueil</a:t>
            </a:r>
          </a:p>
        </p:txBody>
      </p:sp>
      <p:sp>
        <p:nvSpPr>
          <p:cNvPr id="16" name="Légende : encadrée 15">
            <a:extLst>
              <a:ext uri="{FF2B5EF4-FFF2-40B4-BE49-F238E27FC236}">
                <a16:creationId xmlns:a16="http://schemas.microsoft.com/office/drawing/2014/main" id="{FD33714A-52C1-45C4-B18A-79A917AC2105}"/>
              </a:ext>
            </a:extLst>
          </p:cNvPr>
          <p:cNvSpPr/>
          <p:nvPr/>
        </p:nvSpPr>
        <p:spPr>
          <a:xfrm>
            <a:off x="7924800" y="1338902"/>
            <a:ext cx="1646889" cy="756745"/>
          </a:xfrm>
          <a:prstGeom prst="borderCallout1">
            <a:avLst>
              <a:gd name="adj1" fmla="val 18750"/>
              <a:gd name="adj2" fmla="val -8333"/>
              <a:gd name="adj3" fmla="val -7330"/>
              <a:gd name="adj4" fmla="val -65899"/>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Bouton : Ajout d’une transaction</a:t>
            </a:r>
          </a:p>
        </p:txBody>
      </p:sp>
      <p:sp>
        <p:nvSpPr>
          <p:cNvPr id="17" name="Légende : encadrée 16">
            <a:extLst>
              <a:ext uri="{FF2B5EF4-FFF2-40B4-BE49-F238E27FC236}">
                <a16:creationId xmlns:a16="http://schemas.microsoft.com/office/drawing/2014/main" id="{32EF1210-6868-464E-BD3D-FF6B10DAFE54}"/>
              </a:ext>
            </a:extLst>
          </p:cNvPr>
          <p:cNvSpPr/>
          <p:nvPr/>
        </p:nvSpPr>
        <p:spPr>
          <a:xfrm>
            <a:off x="7924800" y="156932"/>
            <a:ext cx="1646889" cy="756745"/>
          </a:xfrm>
          <a:prstGeom prst="borderCallout1">
            <a:avLst>
              <a:gd name="adj1" fmla="val 18750"/>
              <a:gd name="adj2" fmla="val -8333"/>
              <a:gd name="adj3" fmla="val 130170"/>
              <a:gd name="adj4" fmla="val -78982"/>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Bouton : Edition/Suppression transaction</a:t>
            </a:r>
          </a:p>
        </p:txBody>
      </p:sp>
      <p:sp>
        <p:nvSpPr>
          <p:cNvPr id="18" name="Légende : encadrée 17">
            <a:extLst>
              <a:ext uri="{FF2B5EF4-FFF2-40B4-BE49-F238E27FC236}">
                <a16:creationId xmlns:a16="http://schemas.microsoft.com/office/drawing/2014/main" id="{B57DF5AA-585B-4E9C-8C23-4E81C37DF876}"/>
              </a:ext>
            </a:extLst>
          </p:cNvPr>
          <p:cNvSpPr/>
          <p:nvPr/>
        </p:nvSpPr>
        <p:spPr>
          <a:xfrm>
            <a:off x="2266191" y="1160225"/>
            <a:ext cx="1646889" cy="756745"/>
          </a:xfrm>
          <a:prstGeom prst="borderCallout1">
            <a:avLst>
              <a:gd name="adj1" fmla="val 13889"/>
              <a:gd name="adj2" fmla="val 108776"/>
              <a:gd name="adj3" fmla="val 5170"/>
              <a:gd name="adj4" fmla="val 155235"/>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Titre page</a:t>
            </a:r>
          </a:p>
        </p:txBody>
      </p:sp>
      <p:sp>
        <p:nvSpPr>
          <p:cNvPr id="12" name="Légende : encadrée 11">
            <a:extLst>
              <a:ext uri="{FF2B5EF4-FFF2-40B4-BE49-F238E27FC236}">
                <a16:creationId xmlns:a16="http://schemas.microsoft.com/office/drawing/2014/main" id="{31CC3257-49E0-0F93-56B0-2C49A4B1CD02}"/>
              </a:ext>
            </a:extLst>
          </p:cNvPr>
          <p:cNvSpPr/>
          <p:nvPr/>
        </p:nvSpPr>
        <p:spPr>
          <a:xfrm>
            <a:off x="7924800" y="3692332"/>
            <a:ext cx="1646889" cy="900052"/>
          </a:xfrm>
          <a:prstGeom prst="borderCallout1">
            <a:avLst>
              <a:gd name="adj1" fmla="val 18750"/>
              <a:gd name="adj2" fmla="val -8333"/>
              <a:gd name="adj3" fmla="val -17052"/>
              <a:gd name="adj4" fmla="val -62708"/>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Détail pour chaque crypto en portefeuille (</a:t>
            </a:r>
            <a:r>
              <a:rPr lang="fr-FR" sz="1400" dirty="0" err="1">
                <a:solidFill>
                  <a:schemeClr val="tx1">
                    <a:lumMod val="85000"/>
                    <a:lumOff val="15000"/>
                  </a:schemeClr>
                </a:solidFill>
              </a:rPr>
              <a:t>cf</a:t>
            </a:r>
            <a:r>
              <a:rPr lang="fr-FR" sz="1400" dirty="0">
                <a:solidFill>
                  <a:schemeClr val="tx1">
                    <a:lumMod val="85000"/>
                    <a:lumOff val="15000"/>
                  </a:schemeClr>
                </a:solidFill>
              </a:rPr>
              <a:t> diapo suivante)</a:t>
            </a:r>
          </a:p>
        </p:txBody>
      </p:sp>
      <p:sp>
        <p:nvSpPr>
          <p:cNvPr id="13" name="Légende : encadrée 12">
            <a:extLst>
              <a:ext uri="{FF2B5EF4-FFF2-40B4-BE49-F238E27FC236}">
                <a16:creationId xmlns:a16="http://schemas.microsoft.com/office/drawing/2014/main" id="{AEB7C86F-D6E4-5903-422F-2D996005B892}"/>
              </a:ext>
            </a:extLst>
          </p:cNvPr>
          <p:cNvSpPr/>
          <p:nvPr/>
        </p:nvSpPr>
        <p:spPr>
          <a:xfrm>
            <a:off x="2266191" y="2248046"/>
            <a:ext cx="1646889" cy="1125775"/>
          </a:xfrm>
          <a:prstGeom prst="borderCallout1">
            <a:avLst>
              <a:gd name="adj1" fmla="val 13889"/>
              <a:gd name="adj2" fmla="val 108776"/>
              <a:gd name="adj3" fmla="val -28492"/>
              <a:gd name="adj4" fmla="val 172786"/>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Valeur du portefeuille et calcul du profit. Redirection vers historique si cliqué</a:t>
            </a:r>
          </a:p>
        </p:txBody>
      </p:sp>
      <p:pic>
        <p:nvPicPr>
          <p:cNvPr id="14" name="Graphique 13" descr="Informations contour">
            <a:extLst>
              <a:ext uri="{FF2B5EF4-FFF2-40B4-BE49-F238E27FC236}">
                <a16:creationId xmlns:a16="http://schemas.microsoft.com/office/drawing/2014/main" id="{0DA48EDF-8530-9D61-C117-43130066AC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1581" y="3727783"/>
            <a:ext cx="879232" cy="879232"/>
          </a:xfrm>
          <a:prstGeom prst="rect">
            <a:avLst/>
          </a:prstGeom>
        </p:spPr>
      </p:pic>
      <p:sp>
        <p:nvSpPr>
          <p:cNvPr id="19" name="ZoneTexte 18">
            <a:extLst>
              <a:ext uri="{FF2B5EF4-FFF2-40B4-BE49-F238E27FC236}">
                <a16:creationId xmlns:a16="http://schemas.microsoft.com/office/drawing/2014/main" id="{870FC493-983F-A7CC-3D03-E4DF79010982}"/>
              </a:ext>
            </a:extLst>
          </p:cNvPr>
          <p:cNvSpPr txBox="1"/>
          <p:nvPr/>
        </p:nvSpPr>
        <p:spPr>
          <a:xfrm>
            <a:off x="1172509" y="4084648"/>
            <a:ext cx="2351138" cy="1384995"/>
          </a:xfrm>
          <a:prstGeom prst="rect">
            <a:avLst/>
          </a:prstGeom>
          <a:solidFill>
            <a:srgbClr val="F0F4FA">
              <a:alpha val="50196"/>
            </a:srgbClr>
          </a:solidFill>
        </p:spPr>
        <p:txBody>
          <a:bodyPr wrap="square" rtlCol="0">
            <a:spAutoFit/>
          </a:bodyPr>
          <a:lstStyle/>
          <a:p>
            <a:r>
              <a:rPr lang="fr-FR" sz="1200" dirty="0"/>
              <a:t>Les données affichées sur cet écran correspondent aux dernières données de l’API </a:t>
            </a:r>
            <a:r>
              <a:rPr lang="fr-FR" sz="1200" dirty="0" err="1"/>
              <a:t>CoinMarketCap</a:t>
            </a:r>
            <a:r>
              <a:rPr lang="fr-FR" sz="1200" dirty="0"/>
              <a:t> modulo un temps de rafraichissement défini dans les fonctions. (ce point est expliqué plus loin dans cette présentation)</a:t>
            </a:r>
          </a:p>
        </p:txBody>
      </p:sp>
    </p:spTree>
    <p:extLst>
      <p:ext uri="{BB962C8B-B14F-4D97-AF65-F5344CB8AC3E}">
        <p14:creationId xmlns:p14="http://schemas.microsoft.com/office/powerpoint/2010/main" val="590726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89415AB-7CDF-B5AA-2205-D4325B25B3E6}"/>
              </a:ext>
            </a:extLst>
          </p:cNvPr>
          <p:cNvPicPr>
            <a:picLocks noChangeAspect="1"/>
          </p:cNvPicPr>
          <p:nvPr/>
        </p:nvPicPr>
        <p:blipFill rotWithShape="1">
          <a:blip r:embed="rId2">
            <a:extLst>
              <a:ext uri="{28A0092B-C50C-407E-A947-70E740481C1C}">
                <a14:useLocalDpi xmlns:a14="http://schemas.microsoft.com/office/drawing/2010/main" val="0"/>
              </a:ext>
            </a:extLst>
          </a:blip>
          <a:srcRect t="63339" b="16299"/>
          <a:stretch/>
        </p:blipFill>
        <p:spPr>
          <a:xfrm>
            <a:off x="3971293" y="2095647"/>
            <a:ext cx="4108735" cy="1765738"/>
          </a:xfrm>
          <a:prstGeom prst="rect">
            <a:avLst/>
          </a:prstGeom>
        </p:spPr>
      </p:pic>
      <p:sp>
        <p:nvSpPr>
          <p:cNvPr id="4" name="Rectangle 3">
            <a:extLst>
              <a:ext uri="{FF2B5EF4-FFF2-40B4-BE49-F238E27FC236}">
                <a16:creationId xmlns:a16="http://schemas.microsoft.com/office/drawing/2014/main" id="{8D7CC6BA-7A42-4472-A99F-B19642CF172D}"/>
              </a:ext>
            </a:extLst>
          </p:cNvPr>
          <p:cNvSpPr/>
          <p:nvPr/>
        </p:nvSpPr>
        <p:spPr>
          <a:xfrm>
            <a:off x="0" y="5957948"/>
            <a:ext cx="12192000" cy="900052"/>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re 1">
            <a:extLst>
              <a:ext uri="{FF2B5EF4-FFF2-40B4-BE49-F238E27FC236}">
                <a16:creationId xmlns:a16="http://schemas.microsoft.com/office/drawing/2014/main" id="{19767892-5C77-4FC7-8BA4-B80513A74091}"/>
              </a:ext>
            </a:extLst>
          </p:cNvPr>
          <p:cNvSpPr txBox="1">
            <a:spLocks/>
          </p:cNvSpPr>
          <p:nvPr/>
        </p:nvSpPr>
        <p:spPr>
          <a:xfrm>
            <a:off x="767861" y="5957948"/>
            <a:ext cx="10515600" cy="900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a:solidFill>
                  <a:schemeClr val="bg1"/>
                </a:solidFill>
                <a:latin typeface="Montserrat" panose="00000500000000000000" pitchFamily="50" charset="0"/>
              </a:rPr>
              <a:t>Présentation application web</a:t>
            </a:r>
          </a:p>
        </p:txBody>
      </p:sp>
      <p:sp>
        <p:nvSpPr>
          <p:cNvPr id="11" name="ZoneTexte 10">
            <a:extLst>
              <a:ext uri="{FF2B5EF4-FFF2-40B4-BE49-F238E27FC236}">
                <a16:creationId xmlns:a16="http://schemas.microsoft.com/office/drawing/2014/main" id="{1737BCA1-4A7C-40BF-8FCA-1A3C182D0756}"/>
              </a:ext>
            </a:extLst>
          </p:cNvPr>
          <p:cNvSpPr txBox="1"/>
          <p:nvPr/>
        </p:nvSpPr>
        <p:spPr>
          <a:xfrm>
            <a:off x="838200" y="268514"/>
            <a:ext cx="6835118" cy="646331"/>
          </a:xfrm>
          <a:prstGeom prst="rect">
            <a:avLst/>
          </a:prstGeom>
          <a:noFill/>
        </p:spPr>
        <p:txBody>
          <a:bodyPr wrap="square" rtlCol="0">
            <a:spAutoFit/>
          </a:bodyPr>
          <a:lstStyle/>
          <a:p>
            <a:r>
              <a:rPr lang="fr-FR" sz="3600" dirty="0">
                <a:latin typeface="Montserrat" panose="00000500000000000000" pitchFamily="50" charset="0"/>
              </a:rPr>
              <a:t>Ligne de détail</a:t>
            </a:r>
          </a:p>
        </p:txBody>
      </p:sp>
      <p:sp>
        <p:nvSpPr>
          <p:cNvPr id="16" name="Légende : encadrée 15">
            <a:extLst>
              <a:ext uri="{FF2B5EF4-FFF2-40B4-BE49-F238E27FC236}">
                <a16:creationId xmlns:a16="http://schemas.microsoft.com/office/drawing/2014/main" id="{FD33714A-52C1-45C4-B18A-79A917AC2105}"/>
              </a:ext>
            </a:extLst>
          </p:cNvPr>
          <p:cNvSpPr/>
          <p:nvPr/>
        </p:nvSpPr>
        <p:spPr>
          <a:xfrm>
            <a:off x="8833944" y="2999535"/>
            <a:ext cx="1646889" cy="756745"/>
          </a:xfrm>
          <a:prstGeom prst="borderCallout1">
            <a:avLst>
              <a:gd name="adj1" fmla="val 18750"/>
              <a:gd name="adj2" fmla="val -8333"/>
              <a:gd name="adj3" fmla="val 5865"/>
              <a:gd name="adj4" fmla="val -71642"/>
            </a:avLst>
          </a:prstGeom>
          <a:solidFill>
            <a:srgbClr val="E7F5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Tendance </a:t>
            </a:r>
          </a:p>
          <a:p>
            <a:pPr algn="ctr"/>
            <a:r>
              <a:rPr lang="fr-FR" sz="1400" dirty="0">
                <a:solidFill>
                  <a:schemeClr val="tx1">
                    <a:lumMod val="85000"/>
                    <a:lumOff val="15000"/>
                  </a:schemeClr>
                </a:solidFill>
              </a:rPr>
              <a:t>7 derniers jours</a:t>
            </a:r>
          </a:p>
        </p:txBody>
      </p:sp>
      <p:sp>
        <p:nvSpPr>
          <p:cNvPr id="17" name="Légende : encadrée 16">
            <a:extLst>
              <a:ext uri="{FF2B5EF4-FFF2-40B4-BE49-F238E27FC236}">
                <a16:creationId xmlns:a16="http://schemas.microsoft.com/office/drawing/2014/main" id="{32EF1210-6868-464E-BD3D-FF6B10DAFE54}"/>
              </a:ext>
            </a:extLst>
          </p:cNvPr>
          <p:cNvSpPr/>
          <p:nvPr/>
        </p:nvSpPr>
        <p:spPr>
          <a:xfrm>
            <a:off x="8833945" y="1817566"/>
            <a:ext cx="1646889" cy="756745"/>
          </a:xfrm>
          <a:prstGeom prst="borderCallout1">
            <a:avLst>
              <a:gd name="adj1" fmla="val 18750"/>
              <a:gd name="adj2" fmla="val -8333"/>
              <a:gd name="adj3" fmla="val 162114"/>
              <a:gd name="adj4" fmla="val -114720"/>
            </a:avLst>
          </a:prstGeom>
          <a:solidFill>
            <a:srgbClr val="E7F5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Tendance </a:t>
            </a:r>
          </a:p>
          <a:p>
            <a:pPr algn="ctr"/>
            <a:r>
              <a:rPr lang="fr-FR" sz="1400" dirty="0">
                <a:solidFill>
                  <a:schemeClr val="tx1">
                    <a:lumMod val="85000"/>
                    <a:lumOff val="15000"/>
                  </a:schemeClr>
                </a:solidFill>
              </a:rPr>
              <a:t>24 dernières heures</a:t>
            </a:r>
          </a:p>
        </p:txBody>
      </p:sp>
      <p:sp>
        <p:nvSpPr>
          <p:cNvPr id="18" name="Légende : encadrée 17">
            <a:extLst>
              <a:ext uri="{FF2B5EF4-FFF2-40B4-BE49-F238E27FC236}">
                <a16:creationId xmlns:a16="http://schemas.microsoft.com/office/drawing/2014/main" id="{B57DF5AA-585B-4E9C-8C23-4E81C37DF876}"/>
              </a:ext>
            </a:extLst>
          </p:cNvPr>
          <p:cNvSpPr/>
          <p:nvPr/>
        </p:nvSpPr>
        <p:spPr>
          <a:xfrm>
            <a:off x="1283474" y="1811866"/>
            <a:ext cx="1646889" cy="756745"/>
          </a:xfrm>
          <a:prstGeom prst="borderCallout1">
            <a:avLst>
              <a:gd name="adj1" fmla="val 13889"/>
              <a:gd name="adj2" fmla="val 108776"/>
              <a:gd name="adj3" fmla="val 137114"/>
              <a:gd name="adj4" fmla="val 218416"/>
            </a:avLst>
          </a:prstGeom>
          <a:solidFill>
            <a:srgbClr val="FFFFE7"/>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Quantité détenue</a:t>
            </a:r>
          </a:p>
        </p:txBody>
      </p:sp>
      <p:sp>
        <p:nvSpPr>
          <p:cNvPr id="12" name="Légende : encadrée 11">
            <a:extLst>
              <a:ext uri="{FF2B5EF4-FFF2-40B4-BE49-F238E27FC236}">
                <a16:creationId xmlns:a16="http://schemas.microsoft.com/office/drawing/2014/main" id="{31CC3257-49E0-0F93-56B0-2C49A4B1CD02}"/>
              </a:ext>
            </a:extLst>
          </p:cNvPr>
          <p:cNvSpPr/>
          <p:nvPr/>
        </p:nvSpPr>
        <p:spPr>
          <a:xfrm>
            <a:off x="8833945" y="4181506"/>
            <a:ext cx="1646889" cy="756745"/>
          </a:xfrm>
          <a:prstGeom prst="borderCallout1">
            <a:avLst>
              <a:gd name="adj1" fmla="val 18750"/>
              <a:gd name="adj2" fmla="val -8333"/>
              <a:gd name="adj3" fmla="val -82329"/>
              <a:gd name="adj4" fmla="val -71962"/>
            </a:avLst>
          </a:prstGeom>
          <a:solidFill>
            <a:srgbClr val="E7F5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Dernier taux crypto en euros</a:t>
            </a:r>
          </a:p>
        </p:txBody>
      </p:sp>
      <p:sp>
        <p:nvSpPr>
          <p:cNvPr id="14" name="Légende : encadrée 13">
            <a:extLst>
              <a:ext uri="{FF2B5EF4-FFF2-40B4-BE49-F238E27FC236}">
                <a16:creationId xmlns:a16="http://schemas.microsoft.com/office/drawing/2014/main" id="{57F06887-F60F-E88A-5FB7-EC27F72618F3}"/>
              </a:ext>
            </a:extLst>
          </p:cNvPr>
          <p:cNvSpPr/>
          <p:nvPr/>
        </p:nvSpPr>
        <p:spPr>
          <a:xfrm>
            <a:off x="1283473" y="2999535"/>
            <a:ext cx="1646889" cy="756745"/>
          </a:xfrm>
          <a:prstGeom prst="borderCallout1">
            <a:avLst>
              <a:gd name="adj1" fmla="val 13889"/>
              <a:gd name="adj2" fmla="val 108776"/>
              <a:gd name="adj3" fmla="val 19753"/>
              <a:gd name="adj4" fmla="val 175657"/>
            </a:avLst>
          </a:prstGeom>
          <a:solidFill>
            <a:srgbClr val="E7F5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Logo crypto</a:t>
            </a:r>
          </a:p>
        </p:txBody>
      </p:sp>
      <p:sp>
        <p:nvSpPr>
          <p:cNvPr id="15" name="Légende : encadrée 14">
            <a:extLst>
              <a:ext uri="{FF2B5EF4-FFF2-40B4-BE49-F238E27FC236}">
                <a16:creationId xmlns:a16="http://schemas.microsoft.com/office/drawing/2014/main" id="{E8BB8A23-0EDA-AB12-BEE6-B935A93EAC75}"/>
              </a:ext>
            </a:extLst>
          </p:cNvPr>
          <p:cNvSpPr/>
          <p:nvPr/>
        </p:nvSpPr>
        <p:spPr>
          <a:xfrm>
            <a:off x="1283473" y="4152921"/>
            <a:ext cx="1646889" cy="756745"/>
          </a:xfrm>
          <a:prstGeom prst="borderCallout1">
            <a:avLst>
              <a:gd name="adj1" fmla="val 13889"/>
              <a:gd name="adj2" fmla="val 108776"/>
              <a:gd name="adj3" fmla="val -101080"/>
              <a:gd name="adj4" fmla="val 256388"/>
            </a:avLst>
          </a:prstGeom>
          <a:solidFill>
            <a:srgbClr val="E5FFF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Calcul valeur portefeuille et profit de la crypto</a:t>
            </a:r>
          </a:p>
        </p:txBody>
      </p:sp>
      <p:sp>
        <p:nvSpPr>
          <p:cNvPr id="19" name="Légende : encadrée 18">
            <a:extLst>
              <a:ext uri="{FF2B5EF4-FFF2-40B4-BE49-F238E27FC236}">
                <a16:creationId xmlns:a16="http://schemas.microsoft.com/office/drawing/2014/main" id="{3F743A76-FFA5-6026-6065-EF3C9C905B86}"/>
              </a:ext>
            </a:extLst>
          </p:cNvPr>
          <p:cNvSpPr/>
          <p:nvPr/>
        </p:nvSpPr>
        <p:spPr>
          <a:xfrm>
            <a:off x="616066" y="5411410"/>
            <a:ext cx="1646889" cy="273311"/>
          </a:xfrm>
          <a:prstGeom prst="borderCallout1">
            <a:avLst>
              <a:gd name="adj1" fmla="val 606105"/>
              <a:gd name="adj2" fmla="val 52615"/>
              <a:gd name="adj3" fmla="val 604579"/>
              <a:gd name="adj4" fmla="val 52485"/>
            </a:avLst>
          </a:prstGeom>
          <a:solidFill>
            <a:srgbClr val="FFFFE7"/>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Source BD</a:t>
            </a:r>
          </a:p>
        </p:txBody>
      </p:sp>
      <p:sp>
        <p:nvSpPr>
          <p:cNvPr id="20" name="Légende : encadrée 19">
            <a:extLst>
              <a:ext uri="{FF2B5EF4-FFF2-40B4-BE49-F238E27FC236}">
                <a16:creationId xmlns:a16="http://schemas.microsoft.com/office/drawing/2014/main" id="{15C859D4-27F9-0505-2E45-A3B29E9DD2EE}"/>
              </a:ext>
            </a:extLst>
          </p:cNvPr>
          <p:cNvSpPr/>
          <p:nvPr/>
        </p:nvSpPr>
        <p:spPr>
          <a:xfrm>
            <a:off x="2324404" y="5411410"/>
            <a:ext cx="1646889" cy="273311"/>
          </a:xfrm>
          <a:prstGeom prst="borderCallout1">
            <a:avLst>
              <a:gd name="adj1" fmla="val 606105"/>
              <a:gd name="adj2" fmla="val 52615"/>
              <a:gd name="adj3" fmla="val 604579"/>
              <a:gd name="adj4" fmla="val 52485"/>
            </a:avLst>
          </a:prstGeom>
          <a:solidFill>
            <a:srgbClr val="E7F5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Source API</a:t>
            </a:r>
          </a:p>
        </p:txBody>
      </p:sp>
      <p:sp>
        <p:nvSpPr>
          <p:cNvPr id="21" name="Légende : encadrée 20">
            <a:extLst>
              <a:ext uri="{FF2B5EF4-FFF2-40B4-BE49-F238E27FC236}">
                <a16:creationId xmlns:a16="http://schemas.microsoft.com/office/drawing/2014/main" id="{1E2F27D5-BD2E-070C-31C2-79BBD550E546}"/>
              </a:ext>
            </a:extLst>
          </p:cNvPr>
          <p:cNvSpPr/>
          <p:nvPr/>
        </p:nvSpPr>
        <p:spPr>
          <a:xfrm>
            <a:off x="4032742" y="5411410"/>
            <a:ext cx="1646889" cy="273311"/>
          </a:xfrm>
          <a:prstGeom prst="borderCallout1">
            <a:avLst>
              <a:gd name="adj1" fmla="val 606105"/>
              <a:gd name="adj2" fmla="val 52615"/>
              <a:gd name="adj3" fmla="val 604579"/>
              <a:gd name="adj4" fmla="val 52485"/>
            </a:avLst>
          </a:prstGeom>
          <a:solidFill>
            <a:srgbClr val="E5FFF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Source API et BD</a:t>
            </a:r>
          </a:p>
        </p:txBody>
      </p:sp>
      <p:pic>
        <p:nvPicPr>
          <p:cNvPr id="22" name="Graphique 21" descr="Informations contour">
            <a:extLst>
              <a:ext uri="{FF2B5EF4-FFF2-40B4-BE49-F238E27FC236}">
                <a16:creationId xmlns:a16="http://schemas.microsoft.com/office/drawing/2014/main" id="{B95EEAB6-7454-9735-A24B-22235312E5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75477" y="4170850"/>
            <a:ext cx="879232" cy="879232"/>
          </a:xfrm>
          <a:prstGeom prst="rect">
            <a:avLst/>
          </a:prstGeom>
        </p:spPr>
      </p:pic>
      <p:sp>
        <p:nvSpPr>
          <p:cNvPr id="23" name="ZoneTexte 22">
            <a:extLst>
              <a:ext uri="{FF2B5EF4-FFF2-40B4-BE49-F238E27FC236}">
                <a16:creationId xmlns:a16="http://schemas.microsoft.com/office/drawing/2014/main" id="{265E13D9-6CA8-657C-72AF-92BCF06164B9}"/>
              </a:ext>
            </a:extLst>
          </p:cNvPr>
          <p:cNvSpPr txBox="1"/>
          <p:nvPr/>
        </p:nvSpPr>
        <p:spPr>
          <a:xfrm>
            <a:off x="5876405" y="4527715"/>
            <a:ext cx="2778864" cy="1015663"/>
          </a:xfrm>
          <a:prstGeom prst="rect">
            <a:avLst/>
          </a:prstGeom>
          <a:solidFill>
            <a:srgbClr val="F0F4FA">
              <a:alpha val="50196"/>
            </a:srgbClr>
          </a:solidFill>
        </p:spPr>
        <p:txBody>
          <a:bodyPr wrap="square" rtlCol="0">
            <a:spAutoFit/>
          </a:bodyPr>
          <a:lstStyle/>
          <a:p>
            <a:r>
              <a:rPr lang="fr-FR" sz="1200" dirty="0"/>
              <a:t>Pour chaque crypto détenu en portefeuille, figure une synthèse concaténant des données contenues en base de données, et des données provenant le l’API</a:t>
            </a:r>
          </a:p>
        </p:txBody>
      </p:sp>
    </p:spTree>
    <p:extLst>
      <p:ext uri="{BB962C8B-B14F-4D97-AF65-F5344CB8AC3E}">
        <p14:creationId xmlns:p14="http://schemas.microsoft.com/office/powerpoint/2010/main" val="760533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89415AB-7CDF-B5AA-2205-D4325B25B3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17700" y="1082987"/>
            <a:ext cx="2223201" cy="4692025"/>
          </a:xfrm>
          <a:prstGeom prst="rect">
            <a:avLst/>
          </a:prstGeom>
        </p:spPr>
      </p:pic>
      <p:sp>
        <p:nvSpPr>
          <p:cNvPr id="4" name="Rectangle 3">
            <a:extLst>
              <a:ext uri="{FF2B5EF4-FFF2-40B4-BE49-F238E27FC236}">
                <a16:creationId xmlns:a16="http://schemas.microsoft.com/office/drawing/2014/main" id="{8D7CC6BA-7A42-4472-A99F-B19642CF172D}"/>
              </a:ext>
            </a:extLst>
          </p:cNvPr>
          <p:cNvSpPr/>
          <p:nvPr/>
        </p:nvSpPr>
        <p:spPr>
          <a:xfrm>
            <a:off x="0" y="5957948"/>
            <a:ext cx="12192000" cy="900052"/>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re 1">
            <a:extLst>
              <a:ext uri="{FF2B5EF4-FFF2-40B4-BE49-F238E27FC236}">
                <a16:creationId xmlns:a16="http://schemas.microsoft.com/office/drawing/2014/main" id="{19767892-5C77-4FC7-8BA4-B80513A74091}"/>
              </a:ext>
            </a:extLst>
          </p:cNvPr>
          <p:cNvSpPr txBox="1">
            <a:spLocks/>
          </p:cNvSpPr>
          <p:nvPr/>
        </p:nvSpPr>
        <p:spPr>
          <a:xfrm>
            <a:off x="767861" y="5957948"/>
            <a:ext cx="10515600" cy="900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a:solidFill>
                  <a:schemeClr val="bg1"/>
                </a:solidFill>
                <a:latin typeface="Montserrat" panose="00000500000000000000" pitchFamily="50" charset="0"/>
              </a:rPr>
              <a:t>Présentation application web</a:t>
            </a:r>
          </a:p>
        </p:txBody>
      </p:sp>
      <p:sp>
        <p:nvSpPr>
          <p:cNvPr id="11" name="ZoneTexte 10">
            <a:extLst>
              <a:ext uri="{FF2B5EF4-FFF2-40B4-BE49-F238E27FC236}">
                <a16:creationId xmlns:a16="http://schemas.microsoft.com/office/drawing/2014/main" id="{1737BCA1-4A7C-40BF-8FCA-1A3C182D0756}"/>
              </a:ext>
            </a:extLst>
          </p:cNvPr>
          <p:cNvSpPr txBox="1"/>
          <p:nvPr/>
        </p:nvSpPr>
        <p:spPr>
          <a:xfrm>
            <a:off x="838200" y="268514"/>
            <a:ext cx="6835118" cy="646331"/>
          </a:xfrm>
          <a:prstGeom prst="rect">
            <a:avLst/>
          </a:prstGeom>
          <a:noFill/>
        </p:spPr>
        <p:txBody>
          <a:bodyPr wrap="square" rtlCol="0">
            <a:spAutoFit/>
          </a:bodyPr>
          <a:lstStyle/>
          <a:p>
            <a:r>
              <a:rPr lang="fr-FR" sz="3600" dirty="0">
                <a:latin typeface="Montserrat" panose="00000500000000000000" pitchFamily="50" charset="0"/>
              </a:rPr>
              <a:t>Page historique</a:t>
            </a:r>
          </a:p>
        </p:txBody>
      </p:sp>
      <p:sp>
        <p:nvSpPr>
          <p:cNvPr id="16" name="Légende : encadrée 15">
            <a:extLst>
              <a:ext uri="{FF2B5EF4-FFF2-40B4-BE49-F238E27FC236}">
                <a16:creationId xmlns:a16="http://schemas.microsoft.com/office/drawing/2014/main" id="{FD33714A-52C1-45C4-B18A-79A917AC2105}"/>
              </a:ext>
            </a:extLst>
          </p:cNvPr>
          <p:cNvSpPr/>
          <p:nvPr/>
        </p:nvSpPr>
        <p:spPr>
          <a:xfrm>
            <a:off x="7924800" y="1338902"/>
            <a:ext cx="1646889" cy="756745"/>
          </a:xfrm>
          <a:prstGeom prst="borderCallout1">
            <a:avLst>
              <a:gd name="adj1" fmla="val 18750"/>
              <a:gd name="adj2" fmla="val -8333"/>
              <a:gd name="adj3" fmla="val -7330"/>
              <a:gd name="adj4" fmla="val -65899"/>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Bouton : Ajout d’une transaction</a:t>
            </a:r>
          </a:p>
        </p:txBody>
      </p:sp>
      <p:sp>
        <p:nvSpPr>
          <p:cNvPr id="17" name="Légende : encadrée 16">
            <a:extLst>
              <a:ext uri="{FF2B5EF4-FFF2-40B4-BE49-F238E27FC236}">
                <a16:creationId xmlns:a16="http://schemas.microsoft.com/office/drawing/2014/main" id="{32EF1210-6868-464E-BD3D-FF6B10DAFE54}"/>
              </a:ext>
            </a:extLst>
          </p:cNvPr>
          <p:cNvSpPr/>
          <p:nvPr/>
        </p:nvSpPr>
        <p:spPr>
          <a:xfrm>
            <a:off x="7924800" y="156932"/>
            <a:ext cx="1646889" cy="756745"/>
          </a:xfrm>
          <a:prstGeom prst="borderCallout1">
            <a:avLst>
              <a:gd name="adj1" fmla="val 18750"/>
              <a:gd name="adj2" fmla="val -8333"/>
              <a:gd name="adj3" fmla="val 130170"/>
              <a:gd name="adj4" fmla="val -78982"/>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Bouton : </a:t>
            </a:r>
          </a:p>
          <a:p>
            <a:pPr algn="ctr"/>
            <a:r>
              <a:rPr lang="fr-FR" sz="1400" dirty="0">
                <a:solidFill>
                  <a:schemeClr val="tx1">
                    <a:lumMod val="85000"/>
                    <a:lumOff val="15000"/>
                  </a:schemeClr>
                </a:solidFill>
              </a:rPr>
              <a:t>Retour crypto </a:t>
            </a:r>
            <a:r>
              <a:rPr lang="fr-FR" sz="1400" dirty="0" err="1">
                <a:solidFill>
                  <a:schemeClr val="tx1">
                    <a:lumMod val="85000"/>
                    <a:lumOff val="15000"/>
                  </a:schemeClr>
                </a:solidFill>
              </a:rPr>
              <a:t>tacker</a:t>
            </a:r>
            <a:endParaRPr lang="fr-FR" sz="1400" dirty="0">
              <a:solidFill>
                <a:schemeClr val="tx1">
                  <a:lumMod val="85000"/>
                  <a:lumOff val="15000"/>
                </a:schemeClr>
              </a:solidFill>
            </a:endParaRPr>
          </a:p>
        </p:txBody>
      </p:sp>
      <p:sp>
        <p:nvSpPr>
          <p:cNvPr id="18" name="Légende : encadrée 17">
            <a:extLst>
              <a:ext uri="{FF2B5EF4-FFF2-40B4-BE49-F238E27FC236}">
                <a16:creationId xmlns:a16="http://schemas.microsoft.com/office/drawing/2014/main" id="{B57DF5AA-585B-4E9C-8C23-4E81C37DF876}"/>
              </a:ext>
            </a:extLst>
          </p:cNvPr>
          <p:cNvSpPr/>
          <p:nvPr/>
        </p:nvSpPr>
        <p:spPr>
          <a:xfrm>
            <a:off x="2266191" y="1160225"/>
            <a:ext cx="1646889" cy="756745"/>
          </a:xfrm>
          <a:prstGeom prst="borderCallout1">
            <a:avLst>
              <a:gd name="adj1" fmla="val 13889"/>
              <a:gd name="adj2" fmla="val 108776"/>
              <a:gd name="adj3" fmla="val 65587"/>
              <a:gd name="adj4" fmla="val 173423"/>
            </a:avLst>
          </a:prstGeom>
          <a:solidFill>
            <a:srgbClr val="E5FFF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Dernière valeur portefeuille calculée</a:t>
            </a:r>
          </a:p>
        </p:txBody>
      </p:sp>
      <p:sp>
        <p:nvSpPr>
          <p:cNvPr id="12" name="Légende : encadrée 11">
            <a:extLst>
              <a:ext uri="{FF2B5EF4-FFF2-40B4-BE49-F238E27FC236}">
                <a16:creationId xmlns:a16="http://schemas.microsoft.com/office/drawing/2014/main" id="{31CC3257-49E0-0F93-56B0-2C49A4B1CD02}"/>
              </a:ext>
            </a:extLst>
          </p:cNvPr>
          <p:cNvSpPr/>
          <p:nvPr/>
        </p:nvSpPr>
        <p:spPr>
          <a:xfrm>
            <a:off x="7924799" y="2520872"/>
            <a:ext cx="1646889" cy="1105197"/>
          </a:xfrm>
          <a:prstGeom prst="borderCallout1">
            <a:avLst>
              <a:gd name="adj1" fmla="val 18750"/>
              <a:gd name="adj2" fmla="val -8333"/>
              <a:gd name="adj3" fmla="val -17746"/>
              <a:gd name="adj4" fmla="val -86321"/>
            </a:avLst>
          </a:prstGeom>
          <a:solidFill>
            <a:srgbClr val="FFFFE7"/>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Graphique historique valeur = somme qté en portefeuille x cours pour chaque </a:t>
            </a:r>
            <a:r>
              <a:rPr lang="fr-FR" sz="1400" dirty="0" err="1">
                <a:solidFill>
                  <a:schemeClr val="tx1">
                    <a:lumMod val="85000"/>
                    <a:lumOff val="15000"/>
                  </a:schemeClr>
                </a:solidFill>
              </a:rPr>
              <a:t>crytpo</a:t>
            </a:r>
            <a:endParaRPr lang="fr-FR" sz="1400" dirty="0">
              <a:solidFill>
                <a:schemeClr val="tx1">
                  <a:lumMod val="85000"/>
                  <a:lumOff val="15000"/>
                </a:schemeClr>
              </a:solidFill>
            </a:endParaRPr>
          </a:p>
        </p:txBody>
      </p:sp>
      <p:sp>
        <p:nvSpPr>
          <p:cNvPr id="14" name="Légende : encadrée 13">
            <a:extLst>
              <a:ext uri="{FF2B5EF4-FFF2-40B4-BE49-F238E27FC236}">
                <a16:creationId xmlns:a16="http://schemas.microsoft.com/office/drawing/2014/main" id="{486B6C5D-5256-BEDB-6B89-FBC3FBC41C89}"/>
              </a:ext>
            </a:extLst>
          </p:cNvPr>
          <p:cNvSpPr/>
          <p:nvPr/>
        </p:nvSpPr>
        <p:spPr>
          <a:xfrm>
            <a:off x="2266191" y="2925519"/>
            <a:ext cx="1646889" cy="900052"/>
          </a:xfrm>
          <a:prstGeom prst="borderCallout1">
            <a:avLst>
              <a:gd name="adj1" fmla="val 13889"/>
              <a:gd name="adj2" fmla="val 108776"/>
              <a:gd name="adj3" fmla="val 38729"/>
              <a:gd name="adj4" fmla="val 190654"/>
            </a:avLst>
          </a:prstGeom>
          <a:solidFill>
            <a:srgbClr val="E5FFF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Dernière valeur profit total portefeuille calculée</a:t>
            </a:r>
          </a:p>
        </p:txBody>
      </p:sp>
      <p:sp>
        <p:nvSpPr>
          <p:cNvPr id="15" name="Légende : encadrée 14">
            <a:extLst>
              <a:ext uri="{FF2B5EF4-FFF2-40B4-BE49-F238E27FC236}">
                <a16:creationId xmlns:a16="http://schemas.microsoft.com/office/drawing/2014/main" id="{C378881C-ADCE-4B2E-6ABC-6FCD429D9AA7}"/>
              </a:ext>
            </a:extLst>
          </p:cNvPr>
          <p:cNvSpPr/>
          <p:nvPr/>
        </p:nvSpPr>
        <p:spPr>
          <a:xfrm>
            <a:off x="7924799" y="4286166"/>
            <a:ext cx="1646889" cy="756745"/>
          </a:xfrm>
          <a:prstGeom prst="borderCallout1">
            <a:avLst>
              <a:gd name="adj1" fmla="val 18750"/>
              <a:gd name="adj2" fmla="val -8333"/>
              <a:gd name="adj3" fmla="val -17746"/>
              <a:gd name="adj4" fmla="val -86321"/>
            </a:avLst>
          </a:prstGeom>
          <a:solidFill>
            <a:srgbClr val="FFFFE7"/>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Graphique historique profit = valeur – prix achat</a:t>
            </a:r>
          </a:p>
        </p:txBody>
      </p:sp>
      <p:pic>
        <p:nvPicPr>
          <p:cNvPr id="22" name="Graphique 21" descr="Informations contour">
            <a:extLst>
              <a:ext uri="{FF2B5EF4-FFF2-40B4-BE49-F238E27FC236}">
                <a16:creationId xmlns:a16="http://schemas.microsoft.com/office/drawing/2014/main" id="{EF3638B4-7759-769B-51B0-B730346EF1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1704" y="4559216"/>
            <a:ext cx="879232" cy="879232"/>
          </a:xfrm>
          <a:prstGeom prst="rect">
            <a:avLst/>
          </a:prstGeom>
        </p:spPr>
      </p:pic>
      <p:sp>
        <p:nvSpPr>
          <p:cNvPr id="23" name="ZoneTexte 22">
            <a:extLst>
              <a:ext uri="{FF2B5EF4-FFF2-40B4-BE49-F238E27FC236}">
                <a16:creationId xmlns:a16="http://schemas.microsoft.com/office/drawing/2014/main" id="{4F5ED19B-A729-6C28-9110-BE7C31199CB3}"/>
              </a:ext>
            </a:extLst>
          </p:cNvPr>
          <p:cNvSpPr txBox="1"/>
          <p:nvPr/>
        </p:nvSpPr>
        <p:spPr>
          <a:xfrm>
            <a:off x="752632" y="4916081"/>
            <a:ext cx="3160448" cy="646331"/>
          </a:xfrm>
          <a:prstGeom prst="rect">
            <a:avLst/>
          </a:prstGeom>
          <a:solidFill>
            <a:srgbClr val="F0F4FA">
              <a:alpha val="50196"/>
            </a:srgbClr>
          </a:solidFill>
        </p:spPr>
        <p:txBody>
          <a:bodyPr wrap="square" rtlCol="0">
            <a:spAutoFit/>
          </a:bodyPr>
          <a:lstStyle/>
          <a:p>
            <a:r>
              <a:rPr lang="fr-FR" sz="1200" dirty="0"/>
              <a:t>Les valeurs d’historiques indiquées correspondent dernières valeurs calculées quotidiennement si l’application est utilisée</a:t>
            </a:r>
          </a:p>
        </p:txBody>
      </p:sp>
    </p:spTree>
    <p:extLst>
      <p:ext uri="{BB962C8B-B14F-4D97-AF65-F5344CB8AC3E}">
        <p14:creationId xmlns:p14="http://schemas.microsoft.com/office/powerpoint/2010/main" val="335651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89415AB-7CDF-B5AA-2205-D4325B25B3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17700" y="1082987"/>
            <a:ext cx="2223201" cy="4692024"/>
          </a:xfrm>
          <a:prstGeom prst="rect">
            <a:avLst/>
          </a:prstGeom>
        </p:spPr>
      </p:pic>
      <p:sp>
        <p:nvSpPr>
          <p:cNvPr id="4" name="Rectangle 3">
            <a:extLst>
              <a:ext uri="{FF2B5EF4-FFF2-40B4-BE49-F238E27FC236}">
                <a16:creationId xmlns:a16="http://schemas.microsoft.com/office/drawing/2014/main" id="{8D7CC6BA-7A42-4472-A99F-B19642CF172D}"/>
              </a:ext>
            </a:extLst>
          </p:cNvPr>
          <p:cNvSpPr/>
          <p:nvPr/>
        </p:nvSpPr>
        <p:spPr>
          <a:xfrm>
            <a:off x="0" y="5957948"/>
            <a:ext cx="12192000" cy="900052"/>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re 1">
            <a:extLst>
              <a:ext uri="{FF2B5EF4-FFF2-40B4-BE49-F238E27FC236}">
                <a16:creationId xmlns:a16="http://schemas.microsoft.com/office/drawing/2014/main" id="{19767892-5C77-4FC7-8BA4-B80513A74091}"/>
              </a:ext>
            </a:extLst>
          </p:cNvPr>
          <p:cNvSpPr txBox="1">
            <a:spLocks/>
          </p:cNvSpPr>
          <p:nvPr/>
        </p:nvSpPr>
        <p:spPr>
          <a:xfrm>
            <a:off x="767861" y="5957948"/>
            <a:ext cx="10515600" cy="900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a:solidFill>
                  <a:schemeClr val="bg1"/>
                </a:solidFill>
                <a:latin typeface="Montserrat" panose="00000500000000000000" pitchFamily="50" charset="0"/>
              </a:rPr>
              <a:t>Présentation application web</a:t>
            </a:r>
          </a:p>
        </p:txBody>
      </p:sp>
      <p:sp>
        <p:nvSpPr>
          <p:cNvPr id="11" name="ZoneTexte 10">
            <a:extLst>
              <a:ext uri="{FF2B5EF4-FFF2-40B4-BE49-F238E27FC236}">
                <a16:creationId xmlns:a16="http://schemas.microsoft.com/office/drawing/2014/main" id="{1737BCA1-4A7C-40BF-8FCA-1A3C182D0756}"/>
              </a:ext>
            </a:extLst>
          </p:cNvPr>
          <p:cNvSpPr txBox="1"/>
          <p:nvPr/>
        </p:nvSpPr>
        <p:spPr>
          <a:xfrm>
            <a:off x="838200" y="268514"/>
            <a:ext cx="6835118" cy="646331"/>
          </a:xfrm>
          <a:prstGeom prst="rect">
            <a:avLst/>
          </a:prstGeom>
          <a:noFill/>
        </p:spPr>
        <p:txBody>
          <a:bodyPr wrap="square" rtlCol="0">
            <a:spAutoFit/>
          </a:bodyPr>
          <a:lstStyle/>
          <a:p>
            <a:r>
              <a:rPr lang="fr-FR" sz="3600" dirty="0">
                <a:latin typeface="Montserrat" panose="00000500000000000000" pitchFamily="50" charset="0"/>
              </a:rPr>
              <a:t>Page Ajout transaction</a:t>
            </a:r>
          </a:p>
        </p:txBody>
      </p:sp>
      <p:sp>
        <p:nvSpPr>
          <p:cNvPr id="17" name="Légende : encadrée 16">
            <a:extLst>
              <a:ext uri="{FF2B5EF4-FFF2-40B4-BE49-F238E27FC236}">
                <a16:creationId xmlns:a16="http://schemas.microsoft.com/office/drawing/2014/main" id="{32EF1210-6868-464E-BD3D-FF6B10DAFE54}"/>
              </a:ext>
            </a:extLst>
          </p:cNvPr>
          <p:cNvSpPr/>
          <p:nvPr/>
        </p:nvSpPr>
        <p:spPr>
          <a:xfrm>
            <a:off x="7924800" y="156932"/>
            <a:ext cx="1646889" cy="756745"/>
          </a:xfrm>
          <a:prstGeom prst="borderCallout1">
            <a:avLst>
              <a:gd name="adj1" fmla="val 18750"/>
              <a:gd name="adj2" fmla="val -8333"/>
              <a:gd name="adj3" fmla="val 137809"/>
              <a:gd name="adj4" fmla="val -69090"/>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Bouton : </a:t>
            </a:r>
          </a:p>
          <a:p>
            <a:pPr algn="ctr"/>
            <a:r>
              <a:rPr lang="fr-FR" sz="1400" dirty="0">
                <a:solidFill>
                  <a:schemeClr val="tx1">
                    <a:lumMod val="85000"/>
                    <a:lumOff val="15000"/>
                  </a:schemeClr>
                </a:solidFill>
              </a:rPr>
              <a:t>Retour crypto </a:t>
            </a:r>
            <a:r>
              <a:rPr lang="fr-FR" sz="1400" dirty="0" err="1">
                <a:solidFill>
                  <a:schemeClr val="tx1">
                    <a:lumMod val="85000"/>
                    <a:lumOff val="15000"/>
                  </a:schemeClr>
                </a:solidFill>
              </a:rPr>
              <a:t>tacker</a:t>
            </a:r>
            <a:endParaRPr lang="fr-FR" sz="1400" dirty="0">
              <a:solidFill>
                <a:schemeClr val="tx1">
                  <a:lumMod val="85000"/>
                  <a:lumOff val="15000"/>
                </a:schemeClr>
              </a:solidFill>
            </a:endParaRPr>
          </a:p>
        </p:txBody>
      </p:sp>
      <p:sp>
        <p:nvSpPr>
          <p:cNvPr id="12" name="Légende : encadrée 11">
            <a:extLst>
              <a:ext uri="{FF2B5EF4-FFF2-40B4-BE49-F238E27FC236}">
                <a16:creationId xmlns:a16="http://schemas.microsoft.com/office/drawing/2014/main" id="{31CC3257-49E0-0F93-56B0-2C49A4B1CD02}"/>
              </a:ext>
            </a:extLst>
          </p:cNvPr>
          <p:cNvSpPr/>
          <p:nvPr/>
        </p:nvSpPr>
        <p:spPr>
          <a:xfrm>
            <a:off x="7924798" y="1858485"/>
            <a:ext cx="1646889" cy="756745"/>
          </a:xfrm>
          <a:prstGeom prst="borderCallout1">
            <a:avLst>
              <a:gd name="adj1" fmla="val 18750"/>
              <a:gd name="adj2" fmla="val -8333"/>
              <a:gd name="adj3" fmla="val -17746"/>
              <a:gd name="adj4" fmla="val -86321"/>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Sélection crypto achetée dans liste</a:t>
            </a:r>
          </a:p>
        </p:txBody>
      </p:sp>
      <p:sp>
        <p:nvSpPr>
          <p:cNvPr id="13" name="Légende : encadrée 12">
            <a:extLst>
              <a:ext uri="{FF2B5EF4-FFF2-40B4-BE49-F238E27FC236}">
                <a16:creationId xmlns:a16="http://schemas.microsoft.com/office/drawing/2014/main" id="{8D1D084A-FAEF-A7EA-2DD0-3A6E41360E93}"/>
              </a:ext>
            </a:extLst>
          </p:cNvPr>
          <p:cNvSpPr/>
          <p:nvPr/>
        </p:nvSpPr>
        <p:spPr>
          <a:xfrm>
            <a:off x="2224149" y="2470725"/>
            <a:ext cx="1646889" cy="756745"/>
          </a:xfrm>
          <a:prstGeom prst="borderCallout1">
            <a:avLst>
              <a:gd name="adj1" fmla="val 13889"/>
              <a:gd name="adj2" fmla="val 108776"/>
              <a:gd name="adj3" fmla="val -39274"/>
              <a:gd name="adj4" fmla="val 183953"/>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Saisie quantité bitcoin achetée</a:t>
            </a:r>
          </a:p>
        </p:txBody>
      </p:sp>
      <p:sp>
        <p:nvSpPr>
          <p:cNvPr id="19" name="Légende : encadrée 18">
            <a:extLst>
              <a:ext uri="{FF2B5EF4-FFF2-40B4-BE49-F238E27FC236}">
                <a16:creationId xmlns:a16="http://schemas.microsoft.com/office/drawing/2014/main" id="{E74FAAD8-C97A-CD52-64BD-A708E9560C3C}"/>
              </a:ext>
            </a:extLst>
          </p:cNvPr>
          <p:cNvSpPr/>
          <p:nvPr/>
        </p:nvSpPr>
        <p:spPr>
          <a:xfrm>
            <a:off x="7924797" y="2773522"/>
            <a:ext cx="1646889" cy="756745"/>
          </a:xfrm>
          <a:prstGeom prst="borderCallout1">
            <a:avLst>
              <a:gd name="adj1" fmla="val 18750"/>
              <a:gd name="adj2" fmla="val -8333"/>
              <a:gd name="adj3" fmla="val -22607"/>
              <a:gd name="adj4" fmla="val -91427"/>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Saisie prix d’achat total en euros</a:t>
            </a:r>
          </a:p>
        </p:txBody>
      </p:sp>
      <p:sp>
        <p:nvSpPr>
          <p:cNvPr id="20" name="Légende : encadrée 19">
            <a:extLst>
              <a:ext uri="{FF2B5EF4-FFF2-40B4-BE49-F238E27FC236}">
                <a16:creationId xmlns:a16="http://schemas.microsoft.com/office/drawing/2014/main" id="{5E55F2CE-7E31-88BD-4994-002102DC16CA}"/>
              </a:ext>
            </a:extLst>
          </p:cNvPr>
          <p:cNvSpPr/>
          <p:nvPr/>
        </p:nvSpPr>
        <p:spPr>
          <a:xfrm>
            <a:off x="2224148" y="3500617"/>
            <a:ext cx="1646889" cy="756745"/>
          </a:xfrm>
          <a:prstGeom prst="borderCallout1">
            <a:avLst>
              <a:gd name="adj1" fmla="val 13889"/>
              <a:gd name="adj2" fmla="val 108776"/>
              <a:gd name="adj3" fmla="val -70524"/>
              <a:gd name="adj4" fmla="val 184910"/>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Bouton Ajouter</a:t>
            </a:r>
          </a:p>
        </p:txBody>
      </p:sp>
      <p:pic>
        <p:nvPicPr>
          <p:cNvPr id="21" name="Graphique 20" descr="Informations contour">
            <a:extLst>
              <a:ext uri="{FF2B5EF4-FFF2-40B4-BE49-F238E27FC236}">
                <a16:creationId xmlns:a16="http://schemas.microsoft.com/office/drawing/2014/main" id="{ACF4E473-E11D-07B9-D0A5-7B78FC34BF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63187" y="3676008"/>
            <a:ext cx="879232" cy="879232"/>
          </a:xfrm>
          <a:prstGeom prst="rect">
            <a:avLst/>
          </a:prstGeom>
        </p:spPr>
      </p:pic>
      <p:sp>
        <p:nvSpPr>
          <p:cNvPr id="22" name="ZoneTexte 21">
            <a:extLst>
              <a:ext uri="{FF2B5EF4-FFF2-40B4-BE49-F238E27FC236}">
                <a16:creationId xmlns:a16="http://schemas.microsoft.com/office/drawing/2014/main" id="{5F5DE99D-B38F-8C23-D5E5-4E687C34FDEA}"/>
              </a:ext>
            </a:extLst>
          </p:cNvPr>
          <p:cNvSpPr txBox="1"/>
          <p:nvPr/>
        </p:nvSpPr>
        <p:spPr>
          <a:xfrm>
            <a:off x="9364115" y="4032873"/>
            <a:ext cx="2351138" cy="1754326"/>
          </a:xfrm>
          <a:prstGeom prst="rect">
            <a:avLst/>
          </a:prstGeom>
          <a:solidFill>
            <a:srgbClr val="F0F4FA">
              <a:alpha val="50196"/>
            </a:srgbClr>
          </a:solidFill>
        </p:spPr>
        <p:txBody>
          <a:bodyPr wrap="square" rtlCol="0">
            <a:spAutoFit/>
          </a:bodyPr>
          <a:lstStyle/>
          <a:p>
            <a:r>
              <a:rPr lang="fr-FR" sz="1200" dirty="0"/>
              <a:t>La liste déroulante des cryptos proviennent des dernières cryptos monnaies disponibles sur l’API </a:t>
            </a:r>
            <a:r>
              <a:rPr lang="fr-FR" sz="1200" dirty="0" err="1"/>
              <a:t>CoinMarketCap</a:t>
            </a:r>
            <a:r>
              <a:rPr lang="fr-FR" sz="1200" dirty="0"/>
              <a:t>. </a:t>
            </a:r>
          </a:p>
          <a:p>
            <a:r>
              <a:rPr lang="fr-FR" sz="1200" dirty="0"/>
              <a:t>Cette liste de crypto monnaie est stockée en base de données et mise à jour toutes les x minutes. Le critère x est défini dans une fonction définie en python. </a:t>
            </a:r>
          </a:p>
        </p:txBody>
      </p:sp>
    </p:spTree>
    <p:extLst>
      <p:ext uri="{BB962C8B-B14F-4D97-AF65-F5344CB8AC3E}">
        <p14:creationId xmlns:p14="http://schemas.microsoft.com/office/powerpoint/2010/main" val="182742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89415AB-7CDF-B5AA-2205-D4325B25B3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17700" y="1089259"/>
            <a:ext cx="2223201" cy="4679479"/>
          </a:xfrm>
          <a:prstGeom prst="rect">
            <a:avLst/>
          </a:prstGeom>
        </p:spPr>
      </p:pic>
      <p:sp>
        <p:nvSpPr>
          <p:cNvPr id="4" name="Rectangle 3">
            <a:extLst>
              <a:ext uri="{FF2B5EF4-FFF2-40B4-BE49-F238E27FC236}">
                <a16:creationId xmlns:a16="http://schemas.microsoft.com/office/drawing/2014/main" id="{8D7CC6BA-7A42-4472-A99F-B19642CF172D}"/>
              </a:ext>
            </a:extLst>
          </p:cNvPr>
          <p:cNvSpPr/>
          <p:nvPr/>
        </p:nvSpPr>
        <p:spPr>
          <a:xfrm>
            <a:off x="0" y="5957948"/>
            <a:ext cx="12192000" cy="900052"/>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re 1">
            <a:extLst>
              <a:ext uri="{FF2B5EF4-FFF2-40B4-BE49-F238E27FC236}">
                <a16:creationId xmlns:a16="http://schemas.microsoft.com/office/drawing/2014/main" id="{19767892-5C77-4FC7-8BA4-B80513A74091}"/>
              </a:ext>
            </a:extLst>
          </p:cNvPr>
          <p:cNvSpPr txBox="1">
            <a:spLocks/>
          </p:cNvSpPr>
          <p:nvPr/>
        </p:nvSpPr>
        <p:spPr>
          <a:xfrm>
            <a:off x="767861" y="5957948"/>
            <a:ext cx="10515600" cy="900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a:solidFill>
                  <a:schemeClr val="bg1"/>
                </a:solidFill>
                <a:latin typeface="Montserrat" panose="00000500000000000000" pitchFamily="50" charset="0"/>
              </a:rPr>
              <a:t>Présentation application web</a:t>
            </a:r>
          </a:p>
        </p:txBody>
      </p:sp>
      <p:sp>
        <p:nvSpPr>
          <p:cNvPr id="11" name="ZoneTexte 10">
            <a:extLst>
              <a:ext uri="{FF2B5EF4-FFF2-40B4-BE49-F238E27FC236}">
                <a16:creationId xmlns:a16="http://schemas.microsoft.com/office/drawing/2014/main" id="{1737BCA1-4A7C-40BF-8FCA-1A3C182D0756}"/>
              </a:ext>
            </a:extLst>
          </p:cNvPr>
          <p:cNvSpPr txBox="1"/>
          <p:nvPr/>
        </p:nvSpPr>
        <p:spPr>
          <a:xfrm>
            <a:off x="838200" y="268514"/>
            <a:ext cx="6835118" cy="646331"/>
          </a:xfrm>
          <a:prstGeom prst="rect">
            <a:avLst/>
          </a:prstGeom>
          <a:noFill/>
        </p:spPr>
        <p:txBody>
          <a:bodyPr wrap="square" rtlCol="0">
            <a:spAutoFit/>
          </a:bodyPr>
          <a:lstStyle/>
          <a:p>
            <a:r>
              <a:rPr lang="fr-FR" sz="3600" dirty="0">
                <a:latin typeface="Montserrat" panose="00000500000000000000" pitchFamily="50" charset="0"/>
              </a:rPr>
              <a:t>Page Ajout transaction</a:t>
            </a:r>
          </a:p>
        </p:txBody>
      </p:sp>
      <p:sp>
        <p:nvSpPr>
          <p:cNvPr id="13" name="Légende : encadrée 12">
            <a:extLst>
              <a:ext uri="{FF2B5EF4-FFF2-40B4-BE49-F238E27FC236}">
                <a16:creationId xmlns:a16="http://schemas.microsoft.com/office/drawing/2014/main" id="{8D1D084A-FAEF-A7EA-2DD0-3A6E41360E93}"/>
              </a:ext>
            </a:extLst>
          </p:cNvPr>
          <p:cNvSpPr/>
          <p:nvPr/>
        </p:nvSpPr>
        <p:spPr>
          <a:xfrm>
            <a:off x="2224149" y="2470725"/>
            <a:ext cx="1646889" cy="756745"/>
          </a:xfrm>
          <a:prstGeom prst="borderCallout1">
            <a:avLst>
              <a:gd name="adj1" fmla="val 13889"/>
              <a:gd name="adj2" fmla="val 108776"/>
              <a:gd name="adj3" fmla="val 3782"/>
              <a:gd name="adj4" fmla="val 189697"/>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Message si erreur de saisie</a:t>
            </a:r>
          </a:p>
        </p:txBody>
      </p:sp>
      <p:pic>
        <p:nvPicPr>
          <p:cNvPr id="21" name="Graphique 20" descr="Informations contour">
            <a:extLst>
              <a:ext uri="{FF2B5EF4-FFF2-40B4-BE49-F238E27FC236}">
                <a16:creationId xmlns:a16="http://schemas.microsoft.com/office/drawing/2014/main" id="{ACF4E473-E11D-07B9-D0A5-7B78FC34BF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07353" y="2023936"/>
            <a:ext cx="879232" cy="879232"/>
          </a:xfrm>
          <a:prstGeom prst="rect">
            <a:avLst/>
          </a:prstGeom>
        </p:spPr>
      </p:pic>
      <p:sp>
        <p:nvSpPr>
          <p:cNvPr id="22" name="ZoneTexte 21">
            <a:extLst>
              <a:ext uri="{FF2B5EF4-FFF2-40B4-BE49-F238E27FC236}">
                <a16:creationId xmlns:a16="http://schemas.microsoft.com/office/drawing/2014/main" id="{5F5DE99D-B38F-8C23-D5E5-4E687C34FDEA}"/>
              </a:ext>
            </a:extLst>
          </p:cNvPr>
          <p:cNvSpPr txBox="1"/>
          <p:nvPr/>
        </p:nvSpPr>
        <p:spPr>
          <a:xfrm>
            <a:off x="8008281" y="2380801"/>
            <a:ext cx="2351138" cy="1384995"/>
          </a:xfrm>
          <a:prstGeom prst="rect">
            <a:avLst/>
          </a:prstGeom>
          <a:solidFill>
            <a:srgbClr val="F0F4FA">
              <a:alpha val="50196"/>
            </a:srgbClr>
          </a:solidFill>
        </p:spPr>
        <p:txBody>
          <a:bodyPr wrap="square" rtlCol="0">
            <a:spAutoFit/>
          </a:bodyPr>
          <a:lstStyle/>
          <a:p>
            <a:r>
              <a:rPr lang="fr-FR" sz="1200" dirty="0"/>
              <a:t>Les quantités et prix saisie doivent être des nombres (décimaux) positifs.</a:t>
            </a:r>
          </a:p>
          <a:p>
            <a:r>
              <a:rPr lang="fr-FR" sz="1200" dirty="0"/>
              <a:t>Si ce n’est pas le cas le formulaire ne sera pas valide lors de la validation est un message d’erreur s’affichera</a:t>
            </a:r>
          </a:p>
        </p:txBody>
      </p:sp>
    </p:spTree>
    <p:extLst>
      <p:ext uri="{BB962C8B-B14F-4D97-AF65-F5344CB8AC3E}">
        <p14:creationId xmlns:p14="http://schemas.microsoft.com/office/powerpoint/2010/main" val="3242035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018993BF-F21C-EA3C-DAD5-3A4D45B96F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45133" y="1082987"/>
            <a:ext cx="2223200" cy="4692022"/>
          </a:xfrm>
          <a:prstGeom prst="rect">
            <a:avLst/>
          </a:prstGeom>
        </p:spPr>
      </p:pic>
      <p:pic>
        <p:nvPicPr>
          <p:cNvPr id="3" name="Image 2">
            <a:extLst>
              <a:ext uri="{FF2B5EF4-FFF2-40B4-BE49-F238E27FC236}">
                <a16:creationId xmlns:a16="http://schemas.microsoft.com/office/drawing/2014/main" id="{389415AB-7CDF-B5AA-2205-D4325B25B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42969" y="1082988"/>
            <a:ext cx="2223200" cy="4692023"/>
          </a:xfrm>
          <a:prstGeom prst="rect">
            <a:avLst/>
          </a:prstGeom>
        </p:spPr>
      </p:pic>
      <p:sp>
        <p:nvSpPr>
          <p:cNvPr id="4" name="Rectangle 3">
            <a:extLst>
              <a:ext uri="{FF2B5EF4-FFF2-40B4-BE49-F238E27FC236}">
                <a16:creationId xmlns:a16="http://schemas.microsoft.com/office/drawing/2014/main" id="{8D7CC6BA-7A42-4472-A99F-B19642CF172D}"/>
              </a:ext>
            </a:extLst>
          </p:cNvPr>
          <p:cNvSpPr/>
          <p:nvPr/>
        </p:nvSpPr>
        <p:spPr>
          <a:xfrm>
            <a:off x="0" y="5957948"/>
            <a:ext cx="12192000" cy="900052"/>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re 1">
            <a:extLst>
              <a:ext uri="{FF2B5EF4-FFF2-40B4-BE49-F238E27FC236}">
                <a16:creationId xmlns:a16="http://schemas.microsoft.com/office/drawing/2014/main" id="{19767892-5C77-4FC7-8BA4-B80513A74091}"/>
              </a:ext>
            </a:extLst>
          </p:cNvPr>
          <p:cNvSpPr txBox="1">
            <a:spLocks/>
          </p:cNvSpPr>
          <p:nvPr/>
        </p:nvSpPr>
        <p:spPr>
          <a:xfrm>
            <a:off x="767861" y="5957948"/>
            <a:ext cx="10515600" cy="900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a:solidFill>
                  <a:schemeClr val="bg1"/>
                </a:solidFill>
                <a:latin typeface="Montserrat" panose="00000500000000000000" pitchFamily="50" charset="0"/>
              </a:rPr>
              <a:t>Présentation application web</a:t>
            </a:r>
          </a:p>
        </p:txBody>
      </p:sp>
      <p:sp>
        <p:nvSpPr>
          <p:cNvPr id="11" name="ZoneTexte 10">
            <a:extLst>
              <a:ext uri="{FF2B5EF4-FFF2-40B4-BE49-F238E27FC236}">
                <a16:creationId xmlns:a16="http://schemas.microsoft.com/office/drawing/2014/main" id="{1737BCA1-4A7C-40BF-8FCA-1A3C182D0756}"/>
              </a:ext>
            </a:extLst>
          </p:cNvPr>
          <p:cNvSpPr txBox="1"/>
          <p:nvPr/>
        </p:nvSpPr>
        <p:spPr>
          <a:xfrm>
            <a:off x="838199" y="268514"/>
            <a:ext cx="9546021" cy="646331"/>
          </a:xfrm>
          <a:prstGeom prst="rect">
            <a:avLst/>
          </a:prstGeom>
          <a:noFill/>
        </p:spPr>
        <p:txBody>
          <a:bodyPr wrap="square" rtlCol="0">
            <a:spAutoFit/>
          </a:bodyPr>
          <a:lstStyle/>
          <a:p>
            <a:r>
              <a:rPr lang="fr-FR" sz="3600" dirty="0">
                <a:latin typeface="Montserrat" panose="00000500000000000000" pitchFamily="50" charset="0"/>
              </a:rPr>
              <a:t>Page Confirmation ajout transaction</a:t>
            </a:r>
          </a:p>
        </p:txBody>
      </p:sp>
      <p:sp>
        <p:nvSpPr>
          <p:cNvPr id="17" name="Légende : encadrée 16">
            <a:extLst>
              <a:ext uri="{FF2B5EF4-FFF2-40B4-BE49-F238E27FC236}">
                <a16:creationId xmlns:a16="http://schemas.microsoft.com/office/drawing/2014/main" id="{32EF1210-6868-464E-BD3D-FF6B10DAFE54}"/>
              </a:ext>
            </a:extLst>
          </p:cNvPr>
          <p:cNvSpPr/>
          <p:nvPr/>
        </p:nvSpPr>
        <p:spPr>
          <a:xfrm>
            <a:off x="4704562" y="1357024"/>
            <a:ext cx="1646889" cy="756745"/>
          </a:xfrm>
          <a:prstGeom prst="borderCallout1">
            <a:avLst>
              <a:gd name="adj1" fmla="val 18750"/>
              <a:gd name="adj2" fmla="val -8333"/>
              <a:gd name="adj3" fmla="val -10802"/>
              <a:gd name="adj4" fmla="val -38776"/>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Bouton : </a:t>
            </a:r>
          </a:p>
          <a:p>
            <a:pPr algn="ctr"/>
            <a:r>
              <a:rPr lang="fr-FR" sz="1400" dirty="0">
                <a:solidFill>
                  <a:schemeClr val="tx1">
                    <a:lumMod val="85000"/>
                    <a:lumOff val="15000"/>
                  </a:schemeClr>
                </a:solidFill>
              </a:rPr>
              <a:t>Retour crypto tracker</a:t>
            </a:r>
          </a:p>
        </p:txBody>
      </p:sp>
      <p:sp>
        <p:nvSpPr>
          <p:cNvPr id="12" name="Légende : encadrée 11">
            <a:extLst>
              <a:ext uri="{FF2B5EF4-FFF2-40B4-BE49-F238E27FC236}">
                <a16:creationId xmlns:a16="http://schemas.microsoft.com/office/drawing/2014/main" id="{31CC3257-49E0-0F93-56B0-2C49A4B1CD02}"/>
              </a:ext>
            </a:extLst>
          </p:cNvPr>
          <p:cNvSpPr/>
          <p:nvPr/>
        </p:nvSpPr>
        <p:spPr>
          <a:xfrm>
            <a:off x="10205543" y="2387313"/>
            <a:ext cx="1646889" cy="756745"/>
          </a:xfrm>
          <a:prstGeom prst="borderCallout1">
            <a:avLst>
              <a:gd name="adj1" fmla="val 18750"/>
              <a:gd name="adj2" fmla="val -8333"/>
              <a:gd name="adj3" fmla="val -17746"/>
              <a:gd name="adj4" fmla="val -86321"/>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Ajout d’une transaction supplémentaire</a:t>
            </a:r>
          </a:p>
        </p:txBody>
      </p:sp>
      <p:sp>
        <p:nvSpPr>
          <p:cNvPr id="19" name="Légende : encadrée 18">
            <a:extLst>
              <a:ext uri="{FF2B5EF4-FFF2-40B4-BE49-F238E27FC236}">
                <a16:creationId xmlns:a16="http://schemas.microsoft.com/office/drawing/2014/main" id="{E74FAAD8-C97A-CD52-64BD-A708E9560C3C}"/>
              </a:ext>
            </a:extLst>
          </p:cNvPr>
          <p:cNvSpPr/>
          <p:nvPr/>
        </p:nvSpPr>
        <p:spPr>
          <a:xfrm>
            <a:off x="4704562" y="2387312"/>
            <a:ext cx="1646889" cy="756745"/>
          </a:xfrm>
          <a:prstGeom prst="borderCallout1">
            <a:avLst>
              <a:gd name="adj1" fmla="val 18750"/>
              <a:gd name="adj2" fmla="val -8333"/>
              <a:gd name="adj3" fmla="val 78087"/>
              <a:gd name="adj4" fmla="val -53773"/>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Validation formulaire</a:t>
            </a:r>
          </a:p>
        </p:txBody>
      </p:sp>
      <p:sp>
        <p:nvSpPr>
          <p:cNvPr id="15" name="Légende : encadrée 14">
            <a:extLst>
              <a:ext uri="{FF2B5EF4-FFF2-40B4-BE49-F238E27FC236}">
                <a16:creationId xmlns:a16="http://schemas.microsoft.com/office/drawing/2014/main" id="{0E990002-C5B0-07BD-9E65-987151E0A57C}"/>
              </a:ext>
            </a:extLst>
          </p:cNvPr>
          <p:cNvSpPr/>
          <p:nvPr/>
        </p:nvSpPr>
        <p:spPr>
          <a:xfrm>
            <a:off x="10205543" y="3415885"/>
            <a:ext cx="1646889" cy="756745"/>
          </a:xfrm>
          <a:prstGeom prst="borderCallout1">
            <a:avLst>
              <a:gd name="adj1" fmla="val 18750"/>
              <a:gd name="adj2" fmla="val -8333"/>
              <a:gd name="adj3" fmla="val -78857"/>
              <a:gd name="adj4" fmla="val -75791"/>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Retour </a:t>
            </a:r>
          </a:p>
          <a:p>
            <a:pPr algn="ctr"/>
            <a:r>
              <a:rPr lang="fr-FR" sz="1400" dirty="0">
                <a:solidFill>
                  <a:schemeClr val="tx1">
                    <a:lumMod val="85000"/>
                    <a:lumOff val="15000"/>
                  </a:schemeClr>
                </a:solidFill>
              </a:rPr>
              <a:t>Crypto tracker</a:t>
            </a:r>
          </a:p>
        </p:txBody>
      </p:sp>
      <p:sp>
        <p:nvSpPr>
          <p:cNvPr id="16" name="Légende : encadrée 15">
            <a:extLst>
              <a:ext uri="{FF2B5EF4-FFF2-40B4-BE49-F238E27FC236}">
                <a16:creationId xmlns:a16="http://schemas.microsoft.com/office/drawing/2014/main" id="{B284DE05-1648-DEDB-C4C4-F81FC42B6B38}"/>
              </a:ext>
            </a:extLst>
          </p:cNvPr>
          <p:cNvSpPr/>
          <p:nvPr/>
        </p:nvSpPr>
        <p:spPr>
          <a:xfrm>
            <a:off x="10205543" y="1358741"/>
            <a:ext cx="1646889" cy="756745"/>
          </a:xfrm>
          <a:prstGeom prst="borderCallout1">
            <a:avLst>
              <a:gd name="adj1" fmla="val 18750"/>
              <a:gd name="adj2" fmla="val -8333"/>
              <a:gd name="adj3" fmla="val 30865"/>
              <a:gd name="adj4" fmla="val -35904"/>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Confirmation ajout transaction en base de données</a:t>
            </a:r>
          </a:p>
        </p:txBody>
      </p:sp>
      <p:pic>
        <p:nvPicPr>
          <p:cNvPr id="18" name="Graphique 17" descr="Informations contour">
            <a:extLst>
              <a:ext uri="{FF2B5EF4-FFF2-40B4-BE49-F238E27FC236}">
                <a16:creationId xmlns:a16="http://schemas.microsoft.com/office/drawing/2014/main" id="{C83511DD-2B2B-DB6E-BF7F-620C085E98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24462" y="4049405"/>
            <a:ext cx="879232" cy="879232"/>
          </a:xfrm>
          <a:prstGeom prst="rect">
            <a:avLst/>
          </a:prstGeom>
        </p:spPr>
      </p:pic>
      <p:sp>
        <p:nvSpPr>
          <p:cNvPr id="21" name="ZoneTexte 20">
            <a:extLst>
              <a:ext uri="{FF2B5EF4-FFF2-40B4-BE49-F238E27FC236}">
                <a16:creationId xmlns:a16="http://schemas.microsoft.com/office/drawing/2014/main" id="{00D9D404-123C-6D97-E6D3-F0DE57CA5F6C}"/>
              </a:ext>
            </a:extLst>
          </p:cNvPr>
          <p:cNvSpPr txBox="1"/>
          <p:nvPr/>
        </p:nvSpPr>
        <p:spPr>
          <a:xfrm>
            <a:off x="4825390" y="4406270"/>
            <a:ext cx="2351138" cy="1200329"/>
          </a:xfrm>
          <a:prstGeom prst="rect">
            <a:avLst/>
          </a:prstGeom>
          <a:solidFill>
            <a:srgbClr val="F0F4FA">
              <a:alpha val="50196"/>
            </a:srgbClr>
          </a:solidFill>
        </p:spPr>
        <p:txBody>
          <a:bodyPr wrap="square" rtlCol="0">
            <a:spAutoFit/>
          </a:bodyPr>
          <a:lstStyle/>
          <a:p>
            <a:r>
              <a:rPr lang="fr-FR" sz="1200" dirty="0"/>
              <a:t>Lorsque l’ajout d’une transaction est validée une conformation est affichée, et laisse le choix d’ajouter une transaction supplémentaire ou de retourner sur la page </a:t>
            </a:r>
            <a:r>
              <a:rPr lang="fr-FR" sz="1200" dirty="0" err="1"/>
              <a:t>cryptotacker</a:t>
            </a:r>
            <a:r>
              <a:rPr lang="fr-FR" sz="1200" dirty="0"/>
              <a:t>.</a:t>
            </a:r>
          </a:p>
        </p:txBody>
      </p:sp>
    </p:spTree>
    <p:extLst>
      <p:ext uri="{BB962C8B-B14F-4D97-AF65-F5344CB8AC3E}">
        <p14:creationId xmlns:p14="http://schemas.microsoft.com/office/powerpoint/2010/main" val="1620589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89415AB-7CDF-B5AA-2205-D4325B25B3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18881" y="1085480"/>
            <a:ext cx="2220838" cy="4687039"/>
          </a:xfrm>
          <a:prstGeom prst="rect">
            <a:avLst/>
          </a:prstGeom>
        </p:spPr>
      </p:pic>
      <p:sp>
        <p:nvSpPr>
          <p:cNvPr id="4" name="Rectangle 3">
            <a:extLst>
              <a:ext uri="{FF2B5EF4-FFF2-40B4-BE49-F238E27FC236}">
                <a16:creationId xmlns:a16="http://schemas.microsoft.com/office/drawing/2014/main" id="{8D7CC6BA-7A42-4472-A99F-B19642CF172D}"/>
              </a:ext>
            </a:extLst>
          </p:cNvPr>
          <p:cNvSpPr/>
          <p:nvPr/>
        </p:nvSpPr>
        <p:spPr>
          <a:xfrm>
            <a:off x="0" y="5957948"/>
            <a:ext cx="12192000" cy="900052"/>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re 1">
            <a:extLst>
              <a:ext uri="{FF2B5EF4-FFF2-40B4-BE49-F238E27FC236}">
                <a16:creationId xmlns:a16="http://schemas.microsoft.com/office/drawing/2014/main" id="{19767892-5C77-4FC7-8BA4-B80513A74091}"/>
              </a:ext>
            </a:extLst>
          </p:cNvPr>
          <p:cNvSpPr txBox="1">
            <a:spLocks/>
          </p:cNvSpPr>
          <p:nvPr/>
        </p:nvSpPr>
        <p:spPr>
          <a:xfrm>
            <a:off x="767861" y="5957948"/>
            <a:ext cx="10515600" cy="900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a:solidFill>
                  <a:schemeClr val="bg1"/>
                </a:solidFill>
                <a:latin typeface="Montserrat" panose="00000500000000000000" pitchFamily="50" charset="0"/>
              </a:rPr>
              <a:t>Présentation application web</a:t>
            </a:r>
          </a:p>
        </p:txBody>
      </p:sp>
      <p:sp>
        <p:nvSpPr>
          <p:cNvPr id="11" name="ZoneTexte 10">
            <a:extLst>
              <a:ext uri="{FF2B5EF4-FFF2-40B4-BE49-F238E27FC236}">
                <a16:creationId xmlns:a16="http://schemas.microsoft.com/office/drawing/2014/main" id="{1737BCA1-4A7C-40BF-8FCA-1A3C182D0756}"/>
              </a:ext>
            </a:extLst>
          </p:cNvPr>
          <p:cNvSpPr txBox="1"/>
          <p:nvPr/>
        </p:nvSpPr>
        <p:spPr>
          <a:xfrm>
            <a:off x="838200" y="268514"/>
            <a:ext cx="6835118" cy="646331"/>
          </a:xfrm>
          <a:prstGeom prst="rect">
            <a:avLst/>
          </a:prstGeom>
          <a:noFill/>
        </p:spPr>
        <p:txBody>
          <a:bodyPr wrap="square" rtlCol="0">
            <a:spAutoFit/>
          </a:bodyPr>
          <a:lstStyle/>
          <a:p>
            <a:r>
              <a:rPr lang="fr-FR" sz="3600" dirty="0">
                <a:latin typeface="Montserrat" panose="00000500000000000000" pitchFamily="50" charset="0"/>
              </a:rPr>
              <a:t>Page Edition</a:t>
            </a:r>
          </a:p>
        </p:txBody>
      </p:sp>
      <p:sp>
        <p:nvSpPr>
          <p:cNvPr id="12" name="Légende : encadrée 11">
            <a:extLst>
              <a:ext uri="{FF2B5EF4-FFF2-40B4-BE49-F238E27FC236}">
                <a16:creationId xmlns:a16="http://schemas.microsoft.com/office/drawing/2014/main" id="{31CC3257-49E0-0F93-56B0-2C49A4B1CD02}"/>
              </a:ext>
            </a:extLst>
          </p:cNvPr>
          <p:cNvSpPr/>
          <p:nvPr/>
        </p:nvSpPr>
        <p:spPr>
          <a:xfrm>
            <a:off x="7924799" y="2520872"/>
            <a:ext cx="1646889" cy="756745"/>
          </a:xfrm>
          <a:prstGeom prst="borderCallout1">
            <a:avLst>
              <a:gd name="adj1" fmla="val 18750"/>
              <a:gd name="adj2" fmla="val -8333"/>
              <a:gd name="adj3" fmla="val 53782"/>
              <a:gd name="adj4" fmla="val -65898"/>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Bouton édition :</a:t>
            </a:r>
          </a:p>
          <a:p>
            <a:pPr algn="ctr"/>
            <a:r>
              <a:rPr lang="fr-FR" sz="1400" dirty="0">
                <a:solidFill>
                  <a:schemeClr val="tx1">
                    <a:lumMod val="85000"/>
                    <a:lumOff val="15000"/>
                  </a:schemeClr>
                </a:solidFill>
              </a:rPr>
              <a:t>Quantité crypto et prix achat total</a:t>
            </a:r>
          </a:p>
        </p:txBody>
      </p:sp>
      <p:sp>
        <p:nvSpPr>
          <p:cNvPr id="13" name="Légende : encadrée 12">
            <a:extLst>
              <a:ext uri="{FF2B5EF4-FFF2-40B4-BE49-F238E27FC236}">
                <a16:creationId xmlns:a16="http://schemas.microsoft.com/office/drawing/2014/main" id="{8D1D084A-FAEF-A7EA-2DD0-3A6E41360E93}"/>
              </a:ext>
            </a:extLst>
          </p:cNvPr>
          <p:cNvSpPr/>
          <p:nvPr/>
        </p:nvSpPr>
        <p:spPr>
          <a:xfrm>
            <a:off x="2224149" y="2470725"/>
            <a:ext cx="1646889" cy="756745"/>
          </a:xfrm>
          <a:prstGeom prst="borderCallout1">
            <a:avLst>
              <a:gd name="adj1" fmla="val 13889"/>
              <a:gd name="adj2" fmla="val 108776"/>
              <a:gd name="adj3" fmla="val 12115"/>
              <a:gd name="adj4" fmla="val 155234"/>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Logo crypto</a:t>
            </a:r>
          </a:p>
        </p:txBody>
      </p:sp>
      <p:sp>
        <p:nvSpPr>
          <p:cNvPr id="19" name="Légende : encadrée 18">
            <a:extLst>
              <a:ext uri="{FF2B5EF4-FFF2-40B4-BE49-F238E27FC236}">
                <a16:creationId xmlns:a16="http://schemas.microsoft.com/office/drawing/2014/main" id="{E74FAAD8-C97A-CD52-64BD-A708E9560C3C}"/>
              </a:ext>
            </a:extLst>
          </p:cNvPr>
          <p:cNvSpPr/>
          <p:nvPr/>
        </p:nvSpPr>
        <p:spPr>
          <a:xfrm>
            <a:off x="7924800" y="3702842"/>
            <a:ext cx="1646889" cy="756745"/>
          </a:xfrm>
          <a:prstGeom prst="borderCallout1">
            <a:avLst>
              <a:gd name="adj1" fmla="val 18750"/>
              <a:gd name="adj2" fmla="val -8333"/>
              <a:gd name="adj3" fmla="val -64274"/>
              <a:gd name="adj4" fmla="val -69409"/>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Bouton de suppression de transaction</a:t>
            </a:r>
          </a:p>
        </p:txBody>
      </p:sp>
      <p:sp>
        <p:nvSpPr>
          <p:cNvPr id="20" name="Légende : encadrée 19">
            <a:extLst>
              <a:ext uri="{FF2B5EF4-FFF2-40B4-BE49-F238E27FC236}">
                <a16:creationId xmlns:a16="http://schemas.microsoft.com/office/drawing/2014/main" id="{5E55F2CE-7E31-88BD-4994-002102DC16CA}"/>
              </a:ext>
            </a:extLst>
          </p:cNvPr>
          <p:cNvSpPr/>
          <p:nvPr/>
        </p:nvSpPr>
        <p:spPr>
          <a:xfrm>
            <a:off x="2224148" y="3500617"/>
            <a:ext cx="1646889" cy="756745"/>
          </a:xfrm>
          <a:prstGeom prst="borderCallout1">
            <a:avLst>
              <a:gd name="adj1" fmla="val 13889"/>
              <a:gd name="adj2" fmla="val 108776"/>
              <a:gd name="adj3" fmla="val -68440"/>
              <a:gd name="adj4" fmla="val 193525"/>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Champs quantité crypto</a:t>
            </a:r>
          </a:p>
        </p:txBody>
      </p:sp>
      <p:sp>
        <p:nvSpPr>
          <p:cNvPr id="14" name="Légende : encadrée 13">
            <a:extLst>
              <a:ext uri="{FF2B5EF4-FFF2-40B4-BE49-F238E27FC236}">
                <a16:creationId xmlns:a16="http://schemas.microsoft.com/office/drawing/2014/main" id="{71056696-6909-7C75-A988-8D9414AB8494}"/>
              </a:ext>
            </a:extLst>
          </p:cNvPr>
          <p:cNvSpPr/>
          <p:nvPr/>
        </p:nvSpPr>
        <p:spPr>
          <a:xfrm>
            <a:off x="7924800" y="1338902"/>
            <a:ext cx="1646889" cy="756745"/>
          </a:xfrm>
          <a:prstGeom prst="borderCallout1">
            <a:avLst>
              <a:gd name="adj1" fmla="val 18750"/>
              <a:gd name="adj2" fmla="val -8333"/>
              <a:gd name="adj3" fmla="val -7330"/>
              <a:gd name="adj4" fmla="val -65899"/>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Bouton : Ajout d’une transaction</a:t>
            </a:r>
          </a:p>
        </p:txBody>
      </p:sp>
      <p:sp>
        <p:nvSpPr>
          <p:cNvPr id="15" name="Légende : encadrée 14">
            <a:extLst>
              <a:ext uri="{FF2B5EF4-FFF2-40B4-BE49-F238E27FC236}">
                <a16:creationId xmlns:a16="http://schemas.microsoft.com/office/drawing/2014/main" id="{854C876E-6E3C-7710-1122-394684799093}"/>
              </a:ext>
            </a:extLst>
          </p:cNvPr>
          <p:cNvSpPr/>
          <p:nvPr/>
        </p:nvSpPr>
        <p:spPr>
          <a:xfrm>
            <a:off x="7924800" y="156932"/>
            <a:ext cx="1646889" cy="756745"/>
          </a:xfrm>
          <a:prstGeom prst="borderCallout1">
            <a:avLst>
              <a:gd name="adj1" fmla="val 18750"/>
              <a:gd name="adj2" fmla="val -8333"/>
              <a:gd name="adj3" fmla="val 130170"/>
              <a:gd name="adj4" fmla="val -78982"/>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Bouton : Retour </a:t>
            </a:r>
            <a:r>
              <a:rPr lang="fr-FR" sz="1400" dirty="0" err="1">
                <a:solidFill>
                  <a:schemeClr val="tx1">
                    <a:lumMod val="85000"/>
                    <a:lumOff val="15000"/>
                  </a:schemeClr>
                </a:solidFill>
              </a:rPr>
              <a:t>CryptoTracker</a:t>
            </a:r>
            <a:endParaRPr lang="fr-FR" sz="1400" dirty="0">
              <a:solidFill>
                <a:schemeClr val="tx1">
                  <a:lumMod val="85000"/>
                  <a:lumOff val="15000"/>
                </a:schemeClr>
              </a:solidFill>
            </a:endParaRPr>
          </a:p>
        </p:txBody>
      </p:sp>
      <p:sp>
        <p:nvSpPr>
          <p:cNvPr id="16" name="Légende : encadrée 15">
            <a:extLst>
              <a:ext uri="{FF2B5EF4-FFF2-40B4-BE49-F238E27FC236}">
                <a16:creationId xmlns:a16="http://schemas.microsoft.com/office/drawing/2014/main" id="{2B3EDC13-339B-D884-0FB0-91DD3A237AA9}"/>
              </a:ext>
            </a:extLst>
          </p:cNvPr>
          <p:cNvSpPr/>
          <p:nvPr/>
        </p:nvSpPr>
        <p:spPr>
          <a:xfrm>
            <a:off x="2224147" y="4530509"/>
            <a:ext cx="1646889" cy="756745"/>
          </a:xfrm>
          <a:prstGeom prst="borderCallout1">
            <a:avLst>
              <a:gd name="adj1" fmla="val 13889"/>
              <a:gd name="adj2" fmla="val 108776"/>
              <a:gd name="adj3" fmla="val -160802"/>
              <a:gd name="adj4" fmla="val 190654"/>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85000"/>
                    <a:lumOff val="15000"/>
                  </a:schemeClr>
                </a:solidFill>
              </a:rPr>
              <a:t>Champs prix achat total en euro</a:t>
            </a:r>
          </a:p>
        </p:txBody>
      </p:sp>
    </p:spTree>
    <p:extLst>
      <p:ext uri="{BB962C8B-B14F-4D97-AF65-F5344CB8AC3E}">
        <p14:creationId xmlns:p14="http://schemas.microsoft.com/office/powerpoint/2010/main" val="199015771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4277</TotalTime>
  <Words>2297</Words>
  <Application>Microsoft Office PowerPoint</Application>
  <PresentationFormat>Grand écran</PresentationFormat>
  <Paragraphs>227</Paragraphs>
  <Slides>23</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23</vt:i4>
      </vt:variant>
    </vt:vector>
  </HeadingPairs>
  <TitlesOfParts>
    <vt:vector size="29" baseType="lpstr">
      <vt:lpstr>Arial</vt:lpstr>
      <vt:lpstr>Calibri</vt:lpstr>
      <vt:lpstr>Calibri Light</vt:lpstr>
      <vt:lpstr>Consolas</vt:lpstr>
      <vt:lpstr>Montserrat</vt:lpstr>
      <vt:lpstr>Thème Office</vt:lpstr>
      <vt:lpstr>Présentation PowerPoint</vt:lpstr>
      <vt:lpstr>Fonctionalitées principales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Choix techniques</vt:lpstr>
      <vt:lpstr>Présentation PowerPoint</vt:lpstr>
      <vt:lpstr>Présentation PowerPoint</vt:lpstr>
      <vt:lpstr>Présentation PowerPoint</vt:lpstr>
      <vt:lpstr>Organisation</vt:lpstr>
      <vt:lpstr>Présentation PowerPoint</vt:lpstr>
      <vt:lpstr>Présentation PowerPoint</vt:lpstr>
      <vt:lpstr>Fonctionnalités manquantes</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Alexandre Pedarriosse</dc:creator>
  <cp:lastModifiedBy>Alexandre Pedarriosse</cp:lastModifiedBy>
  <cp:revision>4</cp:revision>
  <dcterms:created xsi:type="dcterms:W3CDTF">2022-03-13T09:01:52Z</dcterms:created>
  <dcterms:modified xsi:type="dcterms:W3CDTF">2022-08-02T13:53:02Z</dcterms:modified>
</cp:coreProperties>
</file>